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8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0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29.03.2017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29.03.2017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Digitalisierung</a:t>
            </a:r>
            <a:r>
              <a:rPr lang="de-DE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de-DE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EPLAN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96017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März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EPLAN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EPLAN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CAE-/CAD-Daten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CAE-/CAD-Daten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37614" y="357301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446B"/>
                </a:solidFill>
              </a:rPr>
              <a:t>Integration des weltweit größten Greifer-Programm in das </a:t>
            </a:r>
            <a:br>
              <a:rPr lang="de-DE" b="1" dirty="0" smtClean="0">
                <a:solidFill>
                  <a:srgbClr val="00446B"/>
                </a:solidFill>
              </a:rPr>
            </a:br>
            <a:r>
              <a:rPr lang="de-DE" b="1" dirty="0" smtClean="0">
                <a:solidFill>
                  <a:srgbClr val="00446B"/>
                </a:solidFill>
              </a:rPr>
              <a:t>EPLAN Data Portal</a:t>
            </a:r>
            <a:endParaRPr lang="de-DE" b="1" dirty="0">
              <a:solidFill>
                <a:srgbClr val="003D6A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29982" cy="29408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148064" y="2013724"/>
            <a:ext cx="349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Auf der Plattform Data Portal der Firma EPLAN stellt SCHUNK standardisierte Daten und Informationen für Kunden zur Erstellung von Schaltplänen bereit. </a:t>
            </a:r>
          </a:p>
        </p:txBody>
      </p: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8" y="2348880"/>
            <a:ext cx="3829982" cy="294087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Einfach. Schnell. Umfassend. 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35" name="Gewinkelte Verbindung 34"/>
          <p:cNvCxnSpPr/>
          <p:nvPr/>
        </p:nvCxnSpPr>
        <p:spPr>
          <a:xfrm rot="10800000" flipV="1">
            <a:off x="2339752" y="3388045"/>
            <a:ext cx="2909260" cy="474726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8410" y="4183616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Zugriff auch über SCHUNK-Homepage und EPLAN Data Portal</a:t>
              </a: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8410" y="3208966"/>
            <a:ext cx="3578872" cy="830997"/>
            <a:chOff x="5241600" y="3849427"/>
            <a:chExt cx="3578872" cy="830997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Verfügbarkeit von Bestellinformationen, Techn. Daten und weiterführenden Links</a:t>
              </a: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8410" y="2166566"/>
            <a:ext cx="3578872" cy="338554"/>
            <a:chOff x="5241600" y="3849427"/>
            <a:chExt cx="3578872" cy="338554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Daten für Elektro- und Fluidpläne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29225" y="4888734"/>
            <a:ext cx="3578872" cy="584775"/>
            <a:chOff x="5241600" y="3849427"/>
            <a:chExt cx="3578872" cy="584775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16 Baureihen mit über 800 Varianten verfügbar</a:t>
              </a: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8" name="Gruppieren 37"/>
          <p:cNvGrpSpPr/>
          <p:nvPr/>
        </p:nvGrpSpPr>
        <p:grpSpPr>
          <a:xfrm>
            <a:off x="5228410" y="2718843"/>
            <a:ext cx="3578872" cy="338554"/>
            <a:chOff x="5241600" y="3849427"/>
            <a:chExt cx="3578872" cy="338554"/>
          </a:xfrm>
        </p:grpSpPr>
        <p:sp>
          <p:nvSpPr>
            <p:cNvPr id="39" name="Textfeld 38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Direkter Zugriff in EPLAN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Electric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P8</a:t>
              </a: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4" name="Gruppieren 33"/>
          <p:cNvGrpSpPr/>
          <p:nvPr/>
        </p:nvGrpSpPr>
        <p:grpSpPr>
          <a:xfrm>
            <a:off x="2572898" y="4055327"/>
            <a:ext cx="2293105" cy="1838753"/>
            <a:chOff x="539552" y="2492896"/>
            <a:chExt cx="3829982" cy="2940879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492896"/>
              <a:ext cx="3829982" cy="2940879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4"/>
            <a:srcRect l="354" t="-1404" r="1703" b="23338"/>
            <a:stretch/>
          </p:blipFill>
          <p:spPr>
            <a:xfrm>
              <a:off x="658168" y="2586793"/>
              <a:ext cx="3592800" cy="2122499"/>
            </a:xfrm>
            <a:prstGeom prst="rect">
              <a:avLst/>
            </a:prstGeom>
          </p:spPr>
        </p:pic>
      </p:grpSp>
      <p:cxnSp>
        <p:nvCxnSpPr>
          <p:cNvPr id="25" name="Gewinkelte Verbindung 24"/>
          <p:cNvCxnSpPr>
            <a:stCxn id="42" idx="2"/>
          </p:cNvCxnSpPr>
          <p:nvPr/>
        </p:nvCxnSpPr>
        <p:spPr>
          <a:xfrm rot="10800000" flipV="1">
            <a:off x="3203848" y="4352894"/>
            <a:ext cx="2024562" cy="430560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-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Zentraler, weltweiter Zugriff auf Daten von SCHUNK-Produkten </a:t>
            </a:r>
            <a:r>
              <a:rPr lang="de-DE" sz="1600" dirty="0" smtClean="0">
                <a:solidFill>
                  <a:srgbClr val="003D6A"/>
                </a:solidFill>
              </a:rPr>
              <a:t>zur Reduzierung </a:t>
            </a:r>
            <a:r>
              <a:rPr lang="de-DE" sz="1600" dirty="0">
                <a:solidFill>
                  <a:srgbClr val="003D6A"/>
                </a:solidFill>
              </a:rPr>
              <a:t>des Projektierungsaufwands und Erhöhung der Qualität der </a:t>
            </a:r>
            <a:r>
              <a:rPr lang="de-DE" sz="1600" dirty="0" smtClean="0">
                <a:solidFill>
                  <a:srgbClr val="003D6A"/>
                </a:solidFill>
              </a:rPr>
              <a:t>Anlagendokumentation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Direkter </a:t>
            </a:r>
            <a:r>
              <a:rPr lang="de-DE" sz="1600" b="1" dirty="0">
                <a:solidFill>
                  <a:srgbClr val="003D6A"/>
                </a:solidFill>
              </a:rPr>
              <a:t>Zugriff auf das Data Portal in der Software EPLAN </a:t>
            </a:r>
            <a:r>
              <a:rPr lang="de-DE" sz="1600" b="1" dirty="0" err="1">
                <a:solidFill>
                  <a:srgbClr val="003D6A"/>
                </a:solidFill>
              </a:rPr>
              <a:t>Electric</a:t>
            </a:r>
            <a:r>
              <a:rPr lang="de-DE" sz="1600" b="1" dirty="0">
                <a:solidFill>
                  <a:srgbClr val="003D6A"/>
                </a:solidFill>
              </a:rPr>
              <a:t> P8 oder über frei zugängliche Browserversion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dirty="0" smtClean="0">
                <a:solidFill>
                  <a:srgbClr val="003D6A"/>
                </a:solidFill>
              </a:rPr>
              <a:t>für geringen </a:t>
            </a:r>
            <a:r>
              <a:rPr lang="de-DE" sz="1600" dirty="0">
                <a:solidFill>
                  <a:srgbClr val="003D6A"/>
                </a:solidFill>
              </a:rPr>
              <a:t>Aufwand bei der Einbindung von Makros und gleichzeitig flexibel für die Verwendung auch in anderen </a:t>
            </a:r>
            <a:r>
              <a:rPr lang="de-DE" sz="1600" dirty="0" smtClean="0">
                <a:solidFill>
                  <a:srgbClr val="003D6A"/>
                </a:solidFill>
              </a:rPr>
              <a:t>CAE-Programmen 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05932" y="2348880"/>
            <a:ext cx="432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Einfaches Änderungsmanagement für alle EPLAN-Projekte durch Querverweise </a:t>
            </a:r>
            <a:r>
              <a:rPr lang="de-DE" sz="1600" dirty="0">
                <a:solidFill>
                  <a:srgbClr val="003D6A"/>
                </a:solidFill>
              </a:rPr>
              <a:t>Verbesserung der Qualität und Pflege von </a:t>
            </a:r>
            <a:r>
              <a:rPr lang="de-DE" sz="1600" dirty="0" smtClean="0">
                <a:solidFill>
                  <a:srgbClr val="003D6A"/>
                </a:solidFill>
              </a:rPr>
              <a:t>Schaltplänen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Zusätzliche </a:t>
            </a:r>
            <a:r>
              <a:rPr lang="de-DE" sz="1600" b="1" dirty="0" smtClean="0">
                <a:solidFill>
                  <a:srgbClr val="003D6A"/>
                </a:solidFill>
              </a:rPr>
              <a:t>Verknüpfung von Technischen Daten sowie Website-Links mit Dokumentationen </a:t>
            </a:r>
            <a:r>
              <a:rPr lang="de-DE" sz="1600" dirty="0" smtClean="0">
                <a:solidFill>
                  <a:srgbClr val="003D6A"/>
                </a:solidFill>
              </a:rPr>
              <a:t>für eine umfassende Produktinformation von SCHUNK-Produkten</a:t>
            </a:r>
          </a:p>
          <a:p>
            <a:pPr marL="177800">
              <a:spcAft>
                <a:spcPts val="600"/>
              </a:spcAft>
              <a:buSzPct val="70000"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Bildschirmpräsentation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91</cp:revision>
  <cp:lastPrinted>2016-06-06T13:49:29Z</cp:lastPrinted>
  <dcterms:created xsi:type="dcterms:W3CDTF">2014-05-27T06:54:37Z</dcterms:created>
  <dcterms:modified xsi:type="dcterms:W3CDTF">2017-03-29T15:27:58Z</dcterms:modified>
</cp:coreProperties>
</file>