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9" r:id="rId2"/>
    <p:sldId id="516" r:id="rId3"/>
    <p:sldId id="537" r:id="rId4"/>
    <p:sldId id="518" r:id="rId5"/>
    <p:sldId id="519" r:id="rId6"/>
    <p:sldId id="489" r:id="rId7"/>
    <p:sldId id="490" r:id="rId8"/>
    <p:sldId id="495" r:id="rId9"/>
    <p:sldId id="496" r:id="rId10"/>
    <p:sldId id="520" r:id="rId11"/>
    <p:sldId id="521" r:id="rId12"/>
    <p:sldId id="538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52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Video/ROTA_NCE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7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NCE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Through-hole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A71D0076-4997-4A90-A109-BDAD2AFD1A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69" y="553353"/>
            <a:ext cx="359124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9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623" y="1503191"/>
            <a:ext cx="6452756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4915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86970"/>
              </p:ext>
            </p:extLst>
          </p:nvPr>
        </p:nvGraphicFramePr>
        <p:xfrm>
          <a:off x="616100" y="2388210"/>
          <a:ext cx="8019900" cy="22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 NCE 130-38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165-53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210-66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260-81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NCE 315-106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98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07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635876" y="1524521"/>
            <a:ext cx="2821608" cy="1264288"/>
            <a:chOff x="5644348" y="696913"/>
            <a:chExt cx="2928152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644348" y="696913"/>
              <a:ext cx="2918621" cy="1583756"/>
              <a:chOff x="5301448" y="696913"/>
              <a:chExt cx="2918621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301448" y="719093"/>
                <a:ext cx="1354647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Technnological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progress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Process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dynamics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365178" y="3826292"/>
              <a:ext cx="3087131" cy="1574426"/>
              <a:chOff x="4374703" y="3645317"/>
              <a:chExt cx="3087131" cy="1574426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374703" y="3645317"/>
                <a:ext cx="3087131" cy="1574426"/>
                <a:chOff x="-421135" y="687388"/>
                <a:chExt cx="3087131" cy="1574426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84933" cy="1574426"/>
                  <a:chOff x="823913" y="696913"/>
                  <a:chExt cx="1784933" cy="1758714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57821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421135" y="719303"/>
                  <a:ext cx="1306958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Energy</a:t>
                  </a:r>
                  <a:r>
                    <a:rPr lang="de-DE" sz="14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consumption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68919" y="401866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3B6822-CFCB-4834-8A18-41E4B13FC1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95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897" r="2618"/>
          <a:stretch/>
        </p:blipFill>
        <p:spPr>
          <a:xfrm>
            <a:off x="561443" y="1629000"/>
            <a:ext cx="513344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NCE 210 </a:t>
            </a:r>
            <a:r>
              <a:rPr lang="de-DE" sz="1400" dirty="0" err="1"/>
              <a:t>with</a:t>
            </a:r>
            <a:r>
              <a:rPr lang="de-DE" sz="1400" dirty="0"/>
              <a:t> soft </a:t>
            </a:r>
            <a:r>
              <a:rPr lang="de-DE" sz="1400" dirty="0" err="1"/>
              <a:t>jaws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Precise</a:t>
            </a:r>
            <a:r>
              <a:rPr lang="de-DE" sz="1400" dirty="0"/>
              <a:t> O.T.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aluminium</a:t>
            </a:r>
            <a:r>
              <a:rPr lang="de-DE" sz="1400" dirty="0"/>
              <a:t> </a:t>
            </a:r>
            <a:r>
              <a:rPr lang="de-DE" sz="1400" dirty="0" err="1"/>
              <a:t>parts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weight-optimized</a:t>
            </a:r>
            <a:r>
              <a:rPr lang="de-DE" sz="1400" dirty="0"/>
              <a:t> </a:t>
            </a:r>
            <a:r>
              <a:rPr lang="de-DE" sz="1400" dirty="0" err="1"/>
              <a:t>chucks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highly</a:t>
            </a:r>
            <a:r>
              <a:rPr lang="de-DE" sz="1400" dirty="0"/>
              <a:t> </a:t>
            </a:r>
            <a:r>
              <a:rPr lang="de-DE" sz="1400" dirty="0" err="1"/>
              <a:t>dynamic</a:t>
            </a:r>
            <a:r>
              <a:rPr lang="de-DE" sz="1400" dirty="0"/>
              <a:t> </a:t>
            </a:r>
            <a:r>
              <a:rPr lang="de-DE" sz="1400" dirty="0" err="1"/>
              <a:t>metal</a:t>
            </a:r>
            <a:r>
              <a:rPr lang="de-DE" sz="1400" dirty="0"/>
              <a:t> </a:t>
            </a:r>
            <a:r>
              <a:rPr lang="de-DE" sz="1400" dirty="0" err="1"/>
              <a:t>cutting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reduction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cycle</a:t>
            </a:r>
            <a:r>
              <a:rPr lang="de-DE" sz="1400" dirty="0"/>
              <a:t> </a:t>
            </a:r>
            <a:r>
              <a:rPr lang="de-DE" sz="1400" dirty="0" err="1"/>
              <a:t>times</a:t>
            </a:r>
            <a:r>
              <a:rPr lang="de-DE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27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4" y="1470914"/>
            <a:ext cx="5307744" cy="39448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079534"/>
            <a:ext cx="2880000" cy="293854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stroke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display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Blank </a:t>
            </a:r>
            <a:r>
              <a:rPr lang="de-DE" sz="1400" dirty="0" err="1">
                <a:solidFill>
                  <a:srgbClr val="00446B"/>
                </a:solidFill>
              </a:rPr>
              <a:t>draw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nut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Weight-optimized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40657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127495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92234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21400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50033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78192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08614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360314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657162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926333" y="466194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946207" y="388863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77789" y="2735836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019756" y="370979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514142" y="298163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794258" y="195837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266033" y="4905305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835767" y="4019222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730665" y="222508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18" y="4090448"/>
            <a:ext cx="2459358" cy="1638748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3"/>
          <a:srcRect t="51214" r="2754" b="2268"/>
          <a:stretch/>
        </p:blipFill>
        <p:spPr>
          <a:xfrm>
            <a:off x="456355" y="1279395"/>
            <a:ext cx="2787988" cy="199082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36203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86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Cycle time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energy-efficient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processing</a:t>
            </a:r>
            <a:r>
              <a:rPr lang="de-DE" sz="1600" b="1" dirty="0">
                <a:solidFill>
                  <a:srgbClr val="003D6A"/>
                </a:solidFill>
              </a:rPr>
              <a:t> - toolholder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Weight-optimized</a:t>
            </a:r>
            <a:r>
              <a:rPr lang="de-DE" sz="1600" b="1" dirty="0">
                <a:solidFill>
                  <a:srgbClr val="003D6A"/>
                </a:solidFill>
              </a:rPr>
              <a:t> Power </a:t>
            </a:r>
            <a:r>
              <a:rPr lang="de-DE" sz="1600" b="1" dirty="0" err="1">
                <a:solidFill>
                  <a:srgbClr val="003D6A"/>
                </a:solidFill>
              </a:rPr>
              <a:t>Lathe</a:t>
            </a:r>
            <a:r>
              <a:rPr lang="de-DE" sz="1600" b="1" dirty="0">
                <a:solidFill>
                  <a:srgbClr val="003D6A"/>
                </a:solidFill>
              </a:rPr>
              <a:t> Chuck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 Center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r>
              <a:rPr lang="de-DE" sz="1600" b="1" dirty="0">
                <a:solidFill>
                  <a:srgbClr val="003D6A"/>
                </a:solidFill>
              </a:rPr>
              <a:t> System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964771" y="1337964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5850513" y="2176779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5846980" y="1389735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845980" y="2710624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598238" y="4058079"/>
            <a:ext cx="141601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Adjustable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Part </a:t>
            </a:r>
            <a:r>
              <a:rPr lang="de-DE" sz="1200" dirty="0" err="1">
                <a:solidFill>
                  <a:srgbClr val="003D6A"/>
                </a:solidFill>
              </a:rPr>
              <a:t>ejector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Coolant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nozzles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Closed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5851681" y="2596600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1131981" y="1334212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557759" y="2799817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850934" y="1636058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846179" y="1907846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1859058" y="3010054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6000127" y="1353847"/>
            <a:ext cx="29431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Toolholder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RPM in min</a:t>
            </a:r>
            <a:r>
              <a:rPr lang="de-DE" sz="1200" baseline="30000" dirty="0">
                <a:solidFill>
                  <a:srgbClr val="003D6A"/>
                </a:solidFill>
              </a:rPr>
              <a:t>-1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Processing time in %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Speed </a:t>
            </a:r>
            <a:r>
              <a:rPr lang="de-DE" sz="1200" dirty="0" err="1">
                <a:solidFill>
                  <a:srgbClr val="003D6A"/>
                </a:solidFill>
              </a:rPr>
              <a:t>collective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savings</a:t>
            </a:r>
            <a:r>
              <a:rPr lang="de-DE" sz="1200" dirty="0">
                <a:solidFill>
                  <a:srgbClr val="003D6A"/>
                </a:solidFill>
              </a:rPr>
              <a:t> due </a:t>
            </a:r>
            <a:r>
              <a:rPr lang="de-DE" sz="1200" dirty="0" err="1">
                <a:solidFill>
                  <a:srgbClr val="003D6A"/>
                </a:solidFill>
              </a:rPr>
              <a:t>to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use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a ROTA NCE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Speed </a:t>
            </a:r>
            <a:r>
              <a:rPr lang="de-DE" sz="1200" dirty="0" err="1">
                <a:solidFill>
                  <a:srgbClr val="003D6A"/>
                </a:solidFill>
              </a:rPr>
              <a:t>collective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a </a:t>
            </a:r>
            <a:r>
              <a:rPr lang="de-DE" sz="1200" dirty="0" err="1">
                <a:solidFill>
                  <a:srgbClr val="003D6A"/>
                </a:solidFill>
              </a:rPr>
              <a:t>conventional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lathe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70" b="46860" l="6731" r="95673"/>
                    </a14:imgEffect>
                  </a14:imgLayer>
                </a14:imgProps>
              </a:ext>
            </a:extLst>
          </a:blip>
          <a:srcRect b="52237"/>
          <a:stretch/>
        </p:blipFill>
        <p:spPr>
          <a:xfrm>
            <a:off x="3651809" y="1616953"/>
            <a:ext cx="1893823" cy="1350306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7458985" y="4080634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625792" y="4176005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7462224" y="4524773"/>
            <a:ext cx="198000" cy="198000"/>
            <a:chOff x="4645063" y="73245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6239347" y="4489702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7450162" y="4977231"/>
            <a:ext cx="198000" cy="198000"/>
            <a:chOff x="4637578" y="732456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6839200" y="5248764"/>
            <a:ext cx="198000" cy="198000"/>
            <a:chOff x="4637578" y="732456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7455654" y="5413294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6092067" y="5497231"/>
            <a:ext cx="198000" cy="198000"/>
            <a:chOff x="4645063" y="729193"/>
            <a:chExt cx="266095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77" name="Grafik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87" y="3934541"/>
            <a:ext cx="2175102" cy="19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92" y="3965634"/>
            <a:ext cx="2432952" cy="176969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display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Base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safety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feature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Changing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center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Optimized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greasing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5599917" y="493223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7272344" y="4193037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404813" y="4171472"/>
            <a:ext cx="141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display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17" y="1450802"/>
            <a:ext cx="2800073" cy="18446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2" y="3970412"/>
            <a:ext cx="3055854" cy="184798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2" y="1490611"/>
            <a:ext cx="3681512" cy="14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77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2111201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211568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Absolute </a:t>
            </a:r>
            <a:r>
              <a:rPr lang="de-DE" sz="1600" b="1" dirty="0" err="1">
                <a:solidFill>
                  <a:srgbClr val="003D6A"/>
                </a:solidFill>
              </a:rPr>
              <a:t>flexibility</a:t>
            </a:r>
            <a:r>
              <a:rPr lang="de-DE" sz="1600" b="1" dirty="0">
                <a:solidFill>
                  <a:srgbClr val="003D6A"/>
                </a:solidFill>
              </a:rPr>
              <a:t> – blank </a:t>
            </a:r>
            <a:r>
              <a:rPr lang="de-DE" sz="1600" b="1" dirty="0" err="1">
                <a:solidFill>
                  <a:srgbClr val="003D6A"/>
                </a:solidFill>
              </a:rPr>
              <a:t>draw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nut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9" y="2478761"/>
            <a:ext cx="2776540" cy="17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190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464</Words>
  <Application>Microsoft Office PowerPoint</Application>
  <PresentationFormat>Bildschirmpräsentation (4:3)</PresentationFormat>
  <Paragraphs>185</Paragraphs>
  <Slides>13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ROTA overview Power Lathe Chucks with Through-hole</vt:lpstr>
      <vt:lpstr>ROTA NCE Example of application</vt:lpstr>
      <vt:lpstr>ROTA NCE</vt:lpstr>
      <vt:lpstr>ROTA NCE</vt:lpstr>
      <vt:lpstr>ROTA NCE</vt:lpstr>
      <vt:lpstr>ROTA NCE</vt:lpstr>
      <vt:lpstr>ROTA NCE</vt:lpstr>
      <vt:lpstr>Variants ROTA NCE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630</cp:revision>
  <cp:lastPrinted>2018-01-05T10:34:27Z</cp:lastPrinted>
  <dcterms:created xsi:type="dcterms:W3CDTF">2015-04-07T09:55:40Z</dcterms:created>
  <dcterms:modified xsi:type="dcterms:W3CDTF">2021-07-30T05:39:13Z</dcterms:modified>
</cp:coreProperties>
</file>