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5" r:id="rId2"/>
    <p:sldId id="326" r:id="rId3"/>
    <p:sldId id="327" r:id="rId4"/>
    <p:sldId id="333" r:id="rId5"/>
    <p:sldId id="322" r:id="rId6"/>
    <p:sldId id="332" r:id="rId7"/>
    <p:sldId id="329" r:id="rId8"/>
    <p:sldId id="328" r:id="rId9"/>
    <p:sldId id="330" r:id="rId10"/>
    <p:sldId id="278" r:id="rId1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4">
          <p15:clr>
            <a:srgbClr val="A4A3A4"/>
          </p15:clr>
        </p15:guide>
        <p15:guide id="2" pos="4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00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601" autoAdjust="0"/>
  </p:normalViewPr>
  <p:slideViewPr>
    <p:cSldViewPr snapToGrid="0" snapToObjects="1">
      <p:cViewPr varScale="1">
        <p:scale>
          <a:sx n="104" d="100"/>
          <a:sy n="104" d="100"/>
        </p:scale>
        <p:origin x="672" y="102"/>
      </p:cViewPr>
      <p:guideLst>
        <p:guide orient="horz" pos="3824"/>
        <p:guide pos="4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1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11.11.2016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11.11.2016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517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96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Überarbeitung 2016 - ERS | B. Janßen | November 2016</a:t>
            </a:r>
            <a:endParaRPr lang="de-DE" dirty="0"/>
          </a:p>
        </p:txBody>
      </p:sp>
      <p:pic>
        <p:nvPicPr>
          <p:cNvPr id="6" name="Grafik 5" descr="70JAHRElogoSCHUNKRGB_DE_blau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25" y="5580507"/>
            <a:ext cx="701485" cy="4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 ohne 70 Jah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Überarbeitung 2016 - ERS | B. Janßen | November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  <p:sp>
        <p:nvSpPr>
          <p:cNvPr id="6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Überarbeitung 2016 - ERS | B. Janßen | November 2016</a:t>
            </a:r>
            <a:endParaRPr lang="de-DE" dirty="0"/>
          </a:p>
        </p:txBody>
      </p:sp>
      <p:pic>
        <p:nvPicPr>
          <p:cNvPr id="11" name="Grafik 10" descr="70JAHRElogoSCHUNKRGB_DE_weis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3804" y="5569511"/>
            <a:ext cx="705208" cy="470435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 ohne 70 Jah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6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Überarbeitung 2016 - ERS | B. Janßen | November 2016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011"/>
            <a:ext cx="9144000" cy="807989"/>
          </a:xfrm>
          <a:prstGeom prst="rect">
            <a:avLst/>
          </a:prstGeom>
        </p:spPr>
      </p:pic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2475" y="6430695"/>
            <a:ext cx="5962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 smtClean="0"/>
              <a:t>Überarbeitung 2016 - ERS | B. Janßen | November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9" r:id="rId2"/>
    <p:sldLayoutId id="2147483697" r:id="rId3"/>
    <p:sldLayoutId id="2147483698" r:id="rId4"/>
    <p:sldLayoutId id="2147483657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unk.int/schip/salestoolbox/index.php?lngCode=de&amp;prokl=drehmodule&amp;prgr=ERS&amp;data=dokumente&amp;data1=&amp;baugroesse=#inhaltmittefenste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chunk.int/schip/salestoolbox/index.php?lngCode=de&amp;prokl=drehmodule&amp;prgr=ERS&amp;data=dokumente&amp;data1=&amp;baugroesse=#inhaltmittefenst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Überarbeitung 2016 - ERS | B. Janßen | November 2016</a:t>
            </a:r>
            <a:endParaRPr lang="de-DE" dirty="0"/>
          </a:p>
        </p:txBody>
      </p:sp>
      <p:pic>
        <p:nvPicPr>
          <p:cNvPr id="5" name="Bild 1" descr="Meis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3000" b="1" dirty="0" smtClean="0">
                <a:solidFill>
                  <a:srgbClr val="FFFFFF"/>
                </a:solidFill>
              </a:rPr>
              <a:t>Überarbeitung 2016</a:t>
            </a: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3000" b="1" i="1" dirty="0" smtClean="0">
                <a:solidFill>
                  <a:srgbClr val="FFFFFF"/>
                </a:solidFill>
              </a:rPr>
              <a:t>Universaldrehmodul ERS</a:t>
            </a:r>
            <a:endParaRPr lang="de-DE" sz="3000" i="1" dirty="0" smtClean="0">
              <a:solidFill>
                <a:srgbClr val="FFFFFF"/>
              </a:solidFill>
            </a:endParaRPr>
          </a:p>
        </p:txBody>
      </p:sp>
      <p:pic>
        <p:nvPicPr>
          <p:cNvPr id="9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pic>
        <p:nvPicPr>
          <p:cNvPr id="10" name="Grafik 9" descr="70JAHRElogoSCHUNKRGB_DE_wei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026565"/>
            <a:ext cx="2195510" cy="1464596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74734" y="4968323"/>
            <a:ext cx="6061868" cy="661242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Benedikt Janßen | Produktmanagement Greifsysteme |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74116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3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Gründe für eine Überarbeitung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Hohe Reklamationsquote auf Grund von technischen Problemen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Katalogangaben wurden in Realanwendungen nicht erreicht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Katalogangaben waren teilweise undurchsichtig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Wettbewerbsfähigkeit </a:t>
            </a:r>
            <a:r>
              <a:rPr lang="de-DE" dirty="0" smtClean="0"/>
              <a:t>sicherstellen bis das Nachfolgerprodukt zur Verfügung steht (Anfang 2018)</a:t>
            </a:r>
            <a:endParaRPr lang="de-DE" dirty="0"/>
          </a:p>
          <a:p>
            <a:r>
              <a:rPr lang="de-DE" b="1" dirty="0" smtClean="0">
                <a:solidFill>
                  <a:srgbClr val="00B050"/>
                </a:solidFill>
              </a:rPr>
              <a:t>Vorgehen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Analyse der Probleme durch Befragungen der beteiligten Abteilungen sowie Kontrolle der Reklamationsliste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Abarbeitung der priorisierten Aufgaben durch die Abteilungen Qualitätssicherung und 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Überarbeitung 2016 - ERS | B. Janßen | November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773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Verbesserungen</a:t>
            </a:r>
            <a:r>
              <a:rPr lang="de-DE" dirty="0" smtClean="0"/>
              <a:t> am ERS</a:t>
            </a:r>
            <a:br>
              <a:rPr lang="de-DE" dirty="0" smtClean="0"/>
            </a:br>
            <a:r>
              <a:rPr lang="de-DE" sz="1600" i="1" dirty="0" smtClean="0"/>
              <a:t>- meist nicht ersichtlich für den Kunden</a:t>
            </a:r>
            <a:endParaRPr lang="de-DE" i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 smtClean="0"/>
              <a:t>Gebersystem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Bisheriger Stand:</a:t>
            </a:r>
            <a:r>
              <a:rPr lang="de-DE" dirty="0" smtClean="0"/>
              <a:t> Qualitätsprobleme bei der Montage oder beim Kunden (bspw. schleifende Geberköpfe, kein Nullimplus, Komplettausfall des Systems)</a:t>
            </a:r>
            <a:endParaRPr lang="de-DE" dirty="0" smtClean="0"/>
          </a:p>
          <a:p>
            <a:r>
              <a:rPr lang="de-DE" b="1" dirty="0" smtClean="0">
                <a:solidFill>
                  <a:srgbClr val="00B050"/>
                </a:solidFill>
              </a:rPr>
              <a:t>Neuer Stand:</a:t>
            </a:r>
            <a:r>
              <a:rPr lang="de-DE" dirty="0" smtClean="0"/>
              <a:t> Vereinfachung der Lieferkette, klare Richtlinien und Vorgaben im Abstimmung mit dem Lieferanten</a:t>
            </a:r>
          </a:p>
          <a:p>
            <a:r>
              <a:rPr lang="de-DE" b="1" dirty="0" smtClean="0"/>
              <a:t>Rundlauf und Planlauf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Bisheriger Stand: </a:t>
            </a:r>
            <a:r>
              <a:rPr lang="de-DE" dirty="0" smtClean="0"/>
              <a:t>Angaben im Katalog und der Betriebsanleitung fehlerhaft, die Werte wurden nur teilweise erreicht</a:t>
            </a:r>
          </a:p>
          <a:p>
            <a:r>
              <a:rPr lang="de-DE" b="1" dirty="0" smtClean="0">
                <a:solidFill>
                  <a:srgbClr val="00B050"/>
                </a:solidFill>
              </a:rPr>
              <a:t>Neuer Stand: </a:t>
            </a:r>
            <a:r>
              <a:rPr lang="de-DE" dirty="0" smtClean="0"/>
              <a:t>genaue Abstimmung der beteiligten Abteilung über den Fertigungsvorgang und die Messungen bei der Montage, Übernahme von verlässlichen Werten in den Katalog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Überarbeitung 2016 - ERS | B. Janßen | November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661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Verbesserungen am ERS</a:t>
            </a:r>
            <a:br>
              <a:rPr lang="de-DE" dirty="0"/>
            </a:br>
            <a:r>
              <a:rPr lang="de-DE" sz="1600" i="1" dirty="0"/>
              <a:t>- meist nicht ersichtlich für den Kunden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/>
              <a:t>Wärmeanbindung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Bisheriger Stand:</a:t>
            </a:r>
            <a:r>
              <a:rPr lang="de-DE" dirty="0" smtClean="0"/>
              <a:t> </a:t>
            </a:r>
            <a:r>
              <a:rPr lang="de-DE" dirty="0"/>
              <a:t>Vorgabe in der Betriebsanleitung, dass das ERS thermisch leitend montiert werden musste,  jedoch keine Angabe wie groß die </a:t>
            </a:r>
            <a:r>
              <a:rPr lang="de-DE" dirty="0" smtClean="0"/>
              <a:t>abzuleitende </a:t>
            </a:r>
            <a:r>
              <a:rPr lang="de-DE" dirty="0"/>
              <a:t>Fläche zu sein hat</a:t>
            </a:r>
          </a:p>
          <a:p>
            <a:r>
              <a:rPr lang="de-DE" b="1" dirty="0" smtClean="0">
                <a:solidFill>
                  <a:srgbClr val="00B050"/>
                </a:solidFill>
              </a:rPr>
              <a:t>Neuer Stand:</a:t>
            </a:r>
            <a:r>
              <a:rPr lang="de-DE" dirty="0" smtClean="0"/>
              <a:t> </a:t>
            </a:r>
            <a:r>
              <a:rPr lang="de-DE" dirty="0"/>
              <a:t>Ermittlung der notwendigen Abstrahlflächen und Aufnahme der Werte in die Betriebsanleitung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Überarbeitung 2016 - ERS | B. Janßen | November 2016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08" y="3893880"/>
            <a:ext cx="5496692" cy="161947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1989908" y="5557854"/>
            <a:ext cx="2318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smtClean="0"/>
              <a:t>Quelle: Betriebsanleitung ERS 560V, S. 38</a:t>
            </a:r>
            <a:endParaRPr lang="de-DE" sz="1000" i="1" dirty="0"/>
          </a:p>
        </p:txBody>
      </p:sp>
    </p:spTree>
    <p:extLst>
      <p:ext uri="{BB962C8B-B14F-4D97-AF65-F5344CB8AC3E}">
        <p14:creationId xmlns:p14="http://schemas.microsoft.com/office/powerpoint/2010/main" val="328677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Überarbeitung 2016 - ERS | B. Janßen | November 2016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074557" cy="960702"/>
          </a:xfrm>
        </p:spPr>
        <p:txBody>
          <a:bodyPr/>
          <a:lstStyle/>
          <a:p>
            <a:r>
              <a:rPr lang="de-DE" dirty="0" smtClean="0"/>
              <a:t>Zusätzliche Änderungen am ERS mit DDF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5097559" cy="4279899"/>
          </a:xfrm>
        </p:spPr>
        <p:txBody>
          <a:bodyPr/>
          <a:lstStyle/>
          <a:p>
            <a:r>
              <a:rPr lang="de-DE" b="1" dirty="0" smtClean="0"/>
              <a:t>Reduktion der mechanischen Bauteile der DDF</a:t>
            </a:r>
            <a:endParaRPr lang="de-DE" b="1" dirty="0"/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→"/>
            </a:pPr>
            <a:r>
              <a:rPr lang="de-DE" dirty="0" smtClean="0">
                <a:sym typeface="Wingdings" panose="05000000000000000000" pitchFamily="2" charset="2"/>
              </a:rPr>
              <a:t>Verbesserter Plan- und Rundlauf (Änderung nicht sichtbar für den Kunden)</a:t>
            </a:r>
            <a:endParaRPr lang="de-DE" dirty="0" smtClean="0"/>
          </a:p>
          <a:p>
            <a:pPr>
              <a:spcBef>
                <a:spcPts val="1200"/>
              </a:spcBef>
            </a:pPr>
            <a:r>
              <a:rPr lang="de-DE" b="1" dirty="0" smtClean="0"/>
              <a:t>Zentriernut am Abtriebsflansch</a:t>
            </a: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→"/>
            </a:pPr>
            <a:r>
              <a:rPr lang="de-DE" dirty="0" smtClean="0">
                <a:sym typeface="Wingdings" panose="05000000000000000000" pitchFamily="2" charset="2"/>
              </a:rPr>
              <a:t>Zur Zentrierung des kundenseitigen Aufbaus, somit bessere Abnahme des Rundlaufs</a:t>
            </a:r>
          </a:p>
          <a:p>
            <a:pPr>
              <a:spcBef>
                <a:spcPts val="1200"/>
              </a:spcBef>
            </a:pPr>
            <a:r>
              <a:rPr lang="de-DE" b="1" dirty="0" smtClean="0">
                <a:sym typeface="Wingdings" panose="05000000000000000000" pitchFamily="2" charset="2"/>
              </a:rPr>
              <a:t>Ausrichtung der DDF-Stecker</a:t>
            </a: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→"/>
            </a:pPr>
            <a:r>
              <a:rPr lang="de-DE" dirty="0" smtClean="0">
                <a:sym typeface="Wingdings" panose="05000000000000000000" pitchFamily="2" charset="2"/>
              </a:rPr>
              <a:t>Bei winkligen Steckern: Flansch nach unten, am Abtrieb nach oben weg</a:t>
            </a:r>
            <a:endParaRPr lang="de-DE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9869" y="1896534"/>
            <a:ext cx="3624131" cy="335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7420451" y="5128401"/>
            <a:ext cx="1301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smtClean="0"/>
              <a:t>CAD-Bild ERS mit DDF</a:t>
            </a:r>
            <a:endParaRPr lang="de-DE" sz="1000" i="1" dirty="0"/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6262452" y="3150606"/>
            <a:ext cx="256043" cy="78765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77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 mit IP54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69911" y="1604434"/>
            <a:ext cx="5543820" cy="4279899"/>
          </a:xfrm>
        </p:spPr>
        <p:txBody>
          <a:bodyPr/>
          <a:lstStyle/>
          <a:p>
            <a:r>
              <a:rPr lang="de-DE" b="1" dirty="0" smtClean="0"/>
              <a:t>Aktueller Stand</a:t>
            </a:r>
          </a:p>
          <a:p>
            <a:r>
              <a:rPr lang="de-DE" dirty="0" smtClean="0"/>
              <a:t>Varianten werden nur nach Freigabe durch den Vertrieb verkauft, verlässliche Werte für das Drehmoment sind nicht verfügbar</a:t>
            </a:r>
          </a:p>
          <a:p>
            <a:endParaRPr lang="de-DE" dirty="0"/>
          </a:p>
          <a:p>
            <a:r>
              <a:rPr lang="de-DE" b="1" dirty="0" smtClean="0"/>
              <a:t>Weiteres Vorgehen</a:t>
            </a:r>
          </a:p>
          <a:p>
            <a:r>
              <a:rPr lang="de-DE" dirty="0" smtClean="0"/>
              <a:t>Alle IP54-Varianten werden im Technische Labor vermessen, danach Entscheidung welche Varianten freigegeben werden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Übernahme der </a:t>
            </a:r>
            <a:r>
              <a:rPr lang="de-DE" dirty="0" smtClean="0"/>
              <a:t>Varianten in den Katalog</a:t>
            </a:r>
          </a:p>
          <a:p>
            <a:r>
              <a:rPr lang="de-DE" i="1" dirty="0" smtClean="0"/>
              <a:t>Zieltermin: Januar 2017</a:t>
            </a:r>
            <a:endParaRPr lang="de-DE" i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Überarbeitung 2016 - ERS | B. Janßen | November 2016</a:t>
            </a:r>
            <a:endParaRPr lang="de-DE" dirty="0"/>
          </a:p>
        </p:txBody>
      </p:sp>
      <p:pic>
        <p:nvPicPr>
          <p:cNvPr id="1026" name="Picture 2" descr="http://www.brennenstuhl.de/temp/explorer/files/products/de-DE/images/piktogramme_150_dpi_icon-ip54-wol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2119192"/>
            <a:ext cx="23431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 rot="16200000">
            <a:off x="7830234" y="3167656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Quelle: www.brennenstuhl.de</a:t>
            </a:r>
            <a:endParaRPr lang="de-DE" sz="1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8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10836" y="2789382"/>
            <a:ext cx="8950037" cy="17826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Parameter-DVD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Überarbeitung 2016 - ERS | B. Janßen | November 2016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 smtClean="0"/>
              <a:t>ERS mit 560V-Motor</a:t>
            </a:r>
          </a:p>
          <a:p>
            <a:r>
              <a:rPr lang="de-DE" dirty="0" smtClean="0"/>
              <a:t>Die Erstellung der Motorparameter erfolgt über den Standort St. Georgen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Parameter befinden sich ab sofort auf der SCHUNK-Motoren DVD</a:t>
            </a:r>
          </a:p>
          <a:p>
            <a:pPr>
              <a:spcBef>
                <a:spcPts val="1200"/>
              </a:spcBef>
            </a:pPr>
            <a:r>
              <a:rPr lang="de-DE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Infos zur DVD</a:t>
            </a:r>
            <a:endParaRPr lang="de-DE" b="1" i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r>
              <a:rPr lang="de-DE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im Lieferumgang der ERS 560V enthalten</a:t>
            </a:r>
          </a:p>
          <a:p>
            <a:pPr>
              <a:spcBef>
                <a:spcPts val="300"/>
              </a:spcBef>
            </a:pPr>
            <a:r>
              <a:rPr lang="de-DE" dirty="0" smtClean="0">
                <a:solidFill>
                  <a:schemeClr val="bg1"/>
                </a:solidFill>
                <a:sym typeface="Wingdings" panose="05000000000000000000" pitchFamily="2" charset="2"/>
              </a:rPr>
              <a:t>Identnummer: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	1000559 </a:t>
            </a:r>
            <a:endParaRPr lang="de-DE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r>
              <a:rPr lang="de-DE" dirty="0" smtClean="0">
                <a:solidFill>
                  <a:schemeClr val="bg1"/>
                </a:solidFill>
                <a:sym typeface="Wingdings" panose="05000000000000000000" pitchFamily="2" charset="2"/>
              </a:rPr>
              <a:t>Ablageort: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		</a:t>
            </a:r>
            <a:r>
              <a:rPr lang="de-DE" dirty="0" smtClean="0">
                <a:solidFill>
                  <a:schemeClr val="bg1"/>
                </a:solidFill>
                <a:sym typeface="Wingdings" panose="05000000000000000000" pitchFamily="2" charset="2"/>
              </a:rPr>
              <a:t>…\TV-GREIF\1_Systemtechnik\06_Produkte\80-							Inbetriebnahme_DVD</a:t>
            </a:r>
          </a:p>
          <a:p>
            <a:pPr>
              <a:spcBef>
                <a:spcPts val="1800"/>
              </a:spcBef>
            </a:pPr>
            <a:r>
              <a:rPr lang="de-DE" b="1" dirty="0" smtClean="0">
                <a:sym typeface="Wingdings" panose="05000000000000000000" pitchFamily="2" charset="2"/>
              </a:rPr>
              <a:t>ERS mit 48V-Motor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Keine Änderungen, wird weiterhin mit der MTS-DVD ausgeliefert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38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804" y="2169290"/>
            <a:ext cx="2274141" cy="31501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am Katalog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6145215" cy="4279899"/>
          </a:xfrm>
        </p:spPr>
        <p:txBody>
          <a:bodyPr/>
          <a:lstStyle/>
          <a:p>
            <a:r>
              <a:rPr lang="de-DE" dirty="0" smtClean="0"/>
              <a:t>Komplette Aufarbeitung des Katalogs inklusive Anpassung der technischen Daten</a:t>
            </a:r>
          </a:p>
          <a:p>
            <a:endParaRPr lang="de-DE" dirty="0"/>
          </a:p>
          <a:p>
            <a:r>
              <a:rPr lang="de-DE" dirty="0" smtClean="0"/>
              <a:t>Folgende Änderungen wurden durchgeführt (Auszug):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Einleitungsseiten und Optionen / Spez. Informationen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Technische Daten angepasst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Trennung von Hauptansicht für ERS mit und ohne DDF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Neue Ansicht und Informationen für die Anschlusskabel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Aufnahme des SIEMENS-Reglers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 smtClean="0"/>
              <a:t>Ablage in der STB | </a:t>
            </a:r>
            <a:r>
              <a:rPr lang="de-DE" b="1" dirty="0" smtClean="0">
                <a:hlinkClick r:id="rId3"/>
              </a:rPr>
              <a:t>LINK</a:t>
            </a:r>
            <a:endParaRPr lang="de-DE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Überarbeitung 2016 - ERS | B. Janßen | November 2016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715125" y="5327517"/>
            <a:ext cx="1410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Erste Seite des Katalogs</a:t>
            </a:r>
            <a:endParaRPr lang="de-DE" sz="1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1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an der Betriebsanleitung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69911" y="1604434"/>
            <a:ext cx="5016077" cy="4279899"/>
          </a:xfrm>
        </p:spPr>
        <p:txBody>
          <a:bodyPr/>
          <a:lstStyle/>
          <a:p>
            <a:r>
              <a:rPr lang="de-DE" dirty="0" smtClean="0"/>
              <a:t>Komplette Aufarbeitung der bestehenden Betriebsanleitung und grundlegender Neuaufbau</a:t>
            </a:r>
          </a:p>
          <a:p>
            <a:r>
              <a:rPr lang="de-DE" b="1" dirty="0" smtClean="0">
                <a:sym typeface="Wingdings" panose="05000000000000000000" pitchFamily="2" charset="2"/>
              </a:rPr>
              <a:t>Wichtig</a:t>
            </a:r>
            <a:r>
              <a:rPr lang="de-DE" b="1" dirty="0" smtClean="0">
                <a:sym typeface="Wingdings" panose="05000000000000000000" pitchFamily="2" charset="2"/>
              </a:rPr>
              <a:t>!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Trennung in Betriebsanleitung und Inbetriebnahmeanleitung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b="1" dirty="0" smtClean="0">
                <a:sym typeface="Wingdings" panose="05000000000000000000" pitchFamily="2" charset="2"/>
              </a:rPr>
              <a:t>Stand</a:t>
            </a:r>
            <a:endParaRPr lang="de-DE" b="1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ERS-Variante mit 560V-Motor  freigegeben</a:t>
            </a:r>
          </a:p>
          <a:p>
            <a:r>
              <a:rPr lang="de-DE" i="1" dirty="0" smtClean="0">
                <a:sym typeface="Wingdings" panose="05000000000000000000" pitchFamily="2" charset="2"/>
              </a:rPr>
              <a:t>Ablageort: SalesToolBox | </a:t>
            </a:r>
            <a:r>
              <a:rPr lang="de-DE" i="1" dirty="0" smtClean="0">
                <a:sym typeface="Wingdings" panose="05000000000000000000" pitchFamily="2" charset="2"/>
                <a:hlinkClick r:id="rId2"/>
              </a:rPr>
              <a:t>LINK</a:t>
            </a:r>
            <a:endParaRPr lang="de-DE" i="1" dirty="0" smtClean="0"/>
          </a:p>
          <a:p>
            <a:r>
              <a:rPr lang="de-DE" dirty="0" smtClean="0"/>
              <a:t>ERS-Variante mit 48V-Motor </a:t>
            </a:r>
            <a:r>
              <a:rPr lang="de-DE" dirty="0" smtClean="0">
                <a:sym typeface="Wingdings" panose="05000000000000000000" pitchFamily="2" charset="2"/>
              </a:rPr>
              <a:t> in Arbeit</a:t>
            </a:r>
            <a:r>
              <a:rPr lang="de-DE" dirty="0" smtClean="0">
                <a:sym typeface="Wingdings" panose="05000000000000000000" pitchFamily="2" charset="2"/>
              </a:rPr>
              <a:t>!</a:t>
            </a:r>
          </a:p>
          <a:p>
            <a:r>
              <a:rPr lang="de-DE" i="1" dirty="0" smtClean="0">
                <a:sym typeface="Wingdings" panose="05000000000000000000" pitchFamily="2" charset="2"/>
              </a:rPr>
              <a:t>Zieltermin: Januar 2017</a:t>
            </a:r>
            <a:endParaRPr lang="de-DE" i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Überarbeitung 2016 - ERS | B. Janßen | November 2016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961" y="1657532"/>
            <a:ext cx="2955600" cy="41737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978961" y="5848284"/>
            <a:ext cx="18229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Deckblatt der Betriebsanleitung</a:t>
            </a:r>
            <a:endParaRPr lang="de-DE" sz="1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93573"/>
      </p:ext>
    </p:extLst>
  </p:cSld>
  <p:clrMapOvr>
    <a:masterClrMapping/>
  </p:clrMapOvr>
</p:sld>
</file>

<file path=ppt/theme/theme1.xml><?xml version="1.0" encoding="utf-8"?>
<a:theme xmlns:a="http://schemas.openxmlformats.org/drawingml/2006/main" name=" SCH_PPT_Vorlage_4-3_2203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SCH_PPT_Vorlage_4-3_220312.potx</Template>
  <TotalTime>0</TotalTime>
  <Words>561</Words>
  <Application>Microsoft Office PowerPoint</Application>
  <PresentationFormat>Bildschirmpräsentation (4:3)</PresentationFormat>
  <Paragraphs>85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 SCH_PPT_Vorlage_4-3_220312</vt:lpstr>
      <vt:lpstr>PowerPoint-Präsentation</vt:lpstr>
      <vt:lpstr>Hintergrund</vt:lpstr>
      <vt:lpstr>Verbesserungen am ERS - meist nicht ersichtlich für den Kunden</vt:lpstr>
      <vt:lpstr>Verbesserungen am ERS - meist nicht ersichtlich für den Kunden</vt:lpstr>
      <vt:lpstr>Zusätzliche Änderungen am ERS mit DDF</vt:lpstr>
      <vt:lpstr>ERS mit IP54</vt:lpstr>
      <vt:lpstr>Parameter-DVD</vt:lpstr>
      <vt:lpstr>Änderungen am Katalog</vt:lpstr>
      <vt:lpstr>Änderungen an der Betriebsanleitung</vt:lpstr>
      <vt:lpstr>PowerPoint-Präsentation</vt:lpstr>
    </vt:vector>
  </TitlesOfParts>
  <Company>Ideenhaus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Benedikt Janßen</dc:creator>
  <cp:lastModifiedBy>Janßen, Benedikt</cp:lastModifiedBy>
  <cp:revision>146</cp:revision>
  <dcterms:created xsi:type="dcterms:W3CDTF">2015-04-07T09:55:40Z</dcterms:created>
  <dcterms:modified xsi:type="dcterms:W3CDTF">2016-11-11T08:50:12Z</dcterms:modified>
</cp:coreProperties>
</file>