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9"/>
  </p:notesMasterIdLst>
  <p:handoutMasterIdLst>
    <p:handoutMasterId r:id="rId20"/>
  </p:handoutMasterIdLst>
  <p:sldIdLst>
    <p:sldId id="375" r:id="rId3"/>
    <p:sldId id="284" r:id="rId4"/>
    <p:sldId id="388" r:id="rId5"/>
    <p:sldId id="387" r:id="rId6"/>
    <p:sldId id="383" r:id="rId7"/>
    <p:sldId id="381" r:id="rId8"/>
    <p:sldId id="382" r:id="rId9"/>
    <p:sldId id="347" r:id="rId10"/>
    <p:sldId id="338" r:id="rId11"/>
    <p:sldId id="355" r:id="rId12"/>
    <p:sldId id="329" r:id="rId13"/>
    <p:sldId id="379" r:id="rId14"/>
    <p:sldId id="377" r:id="rId15"/>
    <p:sldId id="378" r:id="rId16"/>
    <p:sldId id="374" r:id="rId17"/>
    <p:sldId id="376" r:id="rId18"/>
  </p:sldIdLst>
  <p:sldSz cx="9144000" cy="6858000" type="screen4x3"/>
  <p:notesSz cx="6742113" cy="98726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5">
          <p15:clr>
            <a:srgbClr val="A4A3A4"/>
          </p15:clr>
        </p15:guide>
        <p15:guide id="2" pos="4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EF6A4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07" autoAdjust="0"/>
  </p:normalViewPr>
  <p:slideViewPr>
    <p:cSldViewPr snapToGrid="0" snapToObjects="1">
      <p:cViewPr varScale="1">
        <p:scale>
          <a:sx n="106" d="100"/>
          <a:sy n="106" d="100"/>
        </p:scale>
        <p:origin x="1158" y="10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02.08.2017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02.08.2017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28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0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0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71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71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72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4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299" y="206907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</a:t>
            </a:r>
            <a:r>
              <a:rPr lang="de-DE" dirty="0" err="1" smtClean="0"/>
              <a:t>Powerpoint</a:t>
            </a:r>
            <a:r>
              <a:rPr lang="de-DE" dirty="0" smtClean="0"/>
              <a:t>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260327" y="909638"/>
            <a:ext cx="8642373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60327" y="1066800"/>
            <a:ext cx="4298973" cy="4914899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299" y="206907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</a:t>
            </a:r>
            <a:r>
              <a:rPr lang="de-DE" dirty="0" err="1" smtClean="0"/>
              <a:t>Powerpoint</a:t>
            </a:r>
            <a:r>
              <a:rPr lang="de-DE" dirty="0" smtClean="0"/>
              <a:t>-Folie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909638"/>
            <a:ext cx="4140200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3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modules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Linear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axis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ELP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231497" y="6442893"/>
            <a:ext cx="1465295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September 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2016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293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 Hintergr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smtClean="0"/>
              <a:t>21.03.2016 Entwicklung ELP</a:t>
            </a:r>
            <a:endParaRPr lang="de-DE" dirty="0"/>
          </a:p>
        </p:txBody>
      </p:sp>
      <p:pic>
        <p:nvPicPr>
          <p:cNvPr id="7" name="Grafik 6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1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chunk-mk\mkt\Daten\MKT\03_Multimedia\_PPT\PPT_Vorlage_2015\Vorlage_PPT_DE_05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39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  <p:sldLayoutId id="2147483671" r:id="rId7"/>
    <p:sldLayoutId id="2147483672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261100"/>
            <a:ext cx="9143696" cy="5969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118"/>
            <a:ext cx="9144000" cy="6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Detail </a:t>
            </a:r>
            <a:r>
              <a:rPr lang="de-DE" sz="1500" dirty="0" err="1" smtClean="0">
                <a:solidFill>
                  <a:srgbClr val="FFFFFF"/>
                </a:solidFill>
              </a:rPr>
              <a:t>presentation</a:t>
            </a:r>
            <a:r>
              <a:rPr lang="de-DE" sz="1500" dirty="0" smtClean="0">
                <a:solidFill>
                  <a:srgbClr val="FFFFFF"/>
                </a:solidFill>
              </a:rPr>
              <a:t> </a:t>
            </a:r>
            <a:r>
              <a:rPr lang="de-DE" sz="1500" dirty="0" err="1" smtClean="0">
                <a:solidFill>
                  <a:srgbClr val="FFFFFF"/>
                </a:solidFill>
              </a:rPr>
              <a:t>technics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err="1" smtClean="0">
                <a:solidFill>
                  <a:srgbClr val="FFFFFF"/>
                </a:solidFill>
              </a:rPr>
              <a:t>Electric</a:t>
            </a:r>
            <a:r>
              <a:rPr lang="de-DE" sz="3000" b="1" dirty="0" smtClean="0">
                <a:solidFill>
                  <a:srgbClr val="FFFFFF"/>
                </a:solidFill>
              </a:rPr>
              <a:t> Linear Module </a:t>
            </a:r>
            <a:br>
              <a:rPr lang="de-DE" sz="3000" b="1" dirty="0" smtClean="0">
                <a:solidFill>
                  <a:srgbClr val="FFFFFF"/>
                </a:solidFill>
              </a:rPr>
            </a:br>
            <a:r>
              <a:rPr lang="de-DE" sz="3000" b="1" dirty="0" smtClean="0">
                <a:solidFill>
                  <a:srgbClr val="FFFFFF"/>
                </a:solidFill>
              </a:rPr>
              <a:t>ELP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pic>
        <p:nvPicPr>
          <p:cNvPr id="10" name="Grafik 9" descr="70JAHRElogoSCHUNKRGB_DE_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26565"/>
            <a:ext cx="2195510" cy="14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" y="1874606"/>
            <a:ext cx="8214022" cy="32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Sensors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13712" y="1077395"/>
            <a:ext cx="6068967" cy="1128208"/>
          </a:xfrm>
        </p:spPr>
        <p:txBody>
          <a:bodyPr/>
          <a:lstStyle/>
          <a:p>
            <a:r>
              <a:rPr lang="de-DE" dirty="0" smtClean="0"/>
              <a:t>Monitoring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b="1" dirty="0" err="1" smtClean="0"/>
              <a:t>inductive</a:t>
            </a:r>
            <a:r>
              <a:rPr lang="de-DE" b="1" dirty="0" smtClean="0"/>
              <a:t> </a:t>
            </a:r>
            <a:r>
              <a:rPr lang="de-DE" b="1" dirty="0" err="1" smtClean="0"/>
              <a:t>proximity</a:t>
            </a:r>
            <a:r>
              <a:rPr lang="de-DE" b="1" dirty="0" smtClean="0"/>
              <a:t> </a:t>
            </a:r>
            <a:r>
              <a:rPr lang="de-DE" b="1" dirty="0" err="1" smtClean="0"/>
              <a:t>switches</a:t>
            </a:r>
            <a:r>
              <a:rPr lang="de-DE" b="1" dirty="0" smtClean="0"/>
              <a:t> IN</a:t>
            </a:r>
          </a:p>
          <a:p>
            <a:r>
              <a:rPr lang="de-DE" dirty="0" smtClean="0"/>
              <a:t>Attachment </a:t>
            </a:r>
            <a:r>
              <a:rPr lang="de-DE" dirty="0" err="1" smtClean="0"/>
              <a:t>kit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 smtClean="0"/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4249491" y="4061421"/>
            <a:ext cx="817810" cy="776669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49491" y="4864093"/>
            <a:ext cx="178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Bracket </a:t>
            </a:r>
            <a:r>
              <a:rPr lang="de-DE" b="1" dirty="0" err="1" smtClean="0"/>
              <a:t>for</a:t>
            </a:r>
            <a:r>
              <a:rPr lang="de-DE" b="1" dirty="0" smtClean="0"/>
              <a:t> IN 80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641711" y="5198449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Cam </a:t>
            </a:r>
            <a:r>
              <a:rPr lang="de-DE" b="1" dirty="0" err="1" smtClean="0"/>
              <a:t>switch</a:t>
            </a:r>
            <a:endParaRPr lang="de-DE" b="1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2428875" y="3937002"/>
            <a:ext cx="576792" cy="1235444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10"/>
          <p:cNvSpPr txBox="1">
            <a:spLocks/>
          </p:cNvSpPr>
          <p:nvPr/>
        </p:nvSpPr>
        <p:spPr>
          <a:xfrm>
            <a:off x="629783" y="5898660"/>
            <a:ext cx="6068967" cy="40410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 smtClean="0"/>
              <a:t>You</a:t>
            </a:r>
            <a:r>
              <a:rPr lang="de-DE" sz="1200" dirty="0" smtClean="0"/>
              <a:t> </a:t>
            </a:r>
            <a:r>
              <a:rPr lang="de-DE" sz="1200" dirty="0" err="1" smtClean="0"/>
              <a:t>can</a:t>
            </a:r>
            <a:r>
              <a:rPr lang="de-DE" sz="1200" dirty="0" smtClean="0"/>
              <a:t> find </a:t>
            </a:r>
            <a:r>
              <a:rPr lang="de-DE" sz="1200" dirty="0" err="1" smtClean="0"/>
              <a:t>further</a:t>
            </a:r>
            <a:r>
              <a:rPr lang="de-DE" sz="1200" dirty="0" smtClean="0"/>
              <a:t> </a:t>
            </a:r>
            <a:r>
              <a:rPr lang="de-DE" sz="1200" dirty="0" err="1" smtClean="0"/>
              <a:t>information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catalog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8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5" y="1474861"/>
            <a:ext cx="7992534" cy="46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Attachment </a:t>
            </a:r>
            <a:r>
              <a:rPr lang="de-DE" dirty="0" err="1" smtClean="0"/>
              <a:t>accessory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9958" y="1077214"/>
            <a:ext cx="6240145" cy="411814"/>
          </a:xfrm>
        </p:spPr>
        <p:txBody>
          <a:bodyPr/>
          <a:lstStyle/>
          <a:p>
            <a:r>
              <a:rPr lang="de-DE" b="1" dirty="0" smtClean="0"/>
              <a:t>Load </a:t>
            </a:r>
            <a:r>
              <a:rPr lang="de-DE" b="1" dirty="0" err="1" smtClean="0"/>
              <a:t>compensation</a:t>
            </a:r>
            <a:r>
              <a:rPr lang="de-DE" b="1" dirty="0" smtClean="0"/>
              <a:t> - </a:t>
            </a:r>
            <a:r>
              <a:rPr lang="de-DE" b="1" dirty="0" err="1" smtClean="0"/>
              <a:t>retrofittable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attachment</a:t>
            </a:r>
            <a:r>
              <a:rPr lang="de-DE" b="1" dirty="0" smtClean="0"/>
              <a:t> </a:t>
            </a:r>
            <a:r>
              <a:rPr lang="de-DE" b="1" dirty="0" err="1" smtClean="0"/>
              <a:t>kit</a:t>
            </a:r>
            <a:endParaRPr 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598721" y="1652494"/>
            <a:ext cx="27878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Pneumatic</a:t>
            </a:r>
            <a:r>
              <a:rPr lang="de-DE" b="1" dirty="0" smtClean="0"/>
              <a:t> </a:t>
            </a:r>
            <a:r>
              <a:rPr lang="de-DE" b="1" dirty="0" err="1" smtClean="0"/>
              <a:t>clamping</a:t>
            </a:r>
            <a:r>
              <a:rPr lang="de-DE" b="1" dirty="0" smtClean="0"/>
              <a:t> </a:t>
            </a:r>
            <a:r>
              <a:rPr lang="de-DE" b="1" dirty="0" err="1" smtClean="0"/>
              <a:t>device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1200" b="1" dirty="0" smtClean="0"/>
              <a:t>(</a:t>
            </a:r>
            <a:r>
              <a:rPr lang="de-DE" sz="1200" b="1" dirty="0" err="1" smtClean="0"/>
              <a:t>no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standard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availability</a:t>
            </a:r>
            <a:r>
              <a:rPr lang="de-DE" sz="1200" b="1" dirty="0" smtClean="0"/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92660" y="5390966"/>
            <a:ext cx="336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Load </a:t>
            </a:r>
            <a:r>
              <a:rPr lang="de-DE" b="1" dirty="0" err="1" smtClean="0"/>
              <a:t>compensation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ELP 100</a:t>
            </a:r>
          </a:p>
          <a:p>
            <a:r>
              <a:rPr lang="de-DE" b="1" dirty="0" err="1" smtClean="0"/>
              <a:t>MagSpring</a:t>
            </a:r>
            <a:r>
              <a:rPr lang="de-DE" b="1" dirty="0" smtClean="0"/>
              <a:t> 37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92660" y="2490404"/>
            <a:ext cx="305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Load </a:t>
            </a:r>
            <a:r>
              <a:rPr lang="de-DE" b="1" dirty="0" err="1" smtClean="0"/>
              <a:t>compensation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ELP 25</a:t>
            </a:r>
          </a:p>
          <a:p>
            <a:r>
              <a:rPr lang="de-DE" b="1" dirty="0" err="1" smtClean="0"/>
              <a:t>MagSpring</a:t>
            </a:r>
            <a:r>
              <a:rPr lang="de-DE" b="1" dirty="0" smtClean="0"/>
              <a:t> 20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777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97" y="1868046"/>
            <a:ext cx="5385454" cy="427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Strain</a:t>
            </a:r>
            <a:r>
              <a:rPr lang="de-DE" dirty="0" smtClean="0"/>
              <a:t> </a:t>
            </a:r>
            <a:r>
              <a:rPr lang="de-DE" dirty="0" err="1" smtClean="0"/>
              <a:t>relief</a:t>
            </a:r>
            <a:r>
              <a:rPr lang="de-DE" dirty="0" smtClean="0"/>
              <a:t> </a:t>
            </a:r>
            <a:r>
              <a:rPr lang="de-DE" dirty="0" err="1" smtClean="0"/>
              <a:t>accessory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6324600" y="3276600"/>
            <a:ext cx="652883" cy="347133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5833533" y="3886200"/>
            <a:ext cx="1143951" cy="658915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977483" y="3079918"/>
            <a:ext cx="1364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Power </a:t>
            </a:r>
            <a:r>
              <a:rPr lang="de-DE" b="1" dirty="0" err="1" smtClean="0"/>
              <a:t>cable</a:t>
            </a:r>
            <a:endParaRPr lang="de-DE" b="1" dirty="0"/>
          </a:p>
          <a:p>
            <a:endParaRPr lang="de-DE" b="1" dirty="0"/>
          </a:p>
          <a:p>
            <a:r>
              <a:rPr lang="de-DE" b="1" dirty="0" smtClean="0"/>
              <a:t>Signal </a:t>
            </a:r>
            <a:r>
              <a:rPr lang="de-DE" b="1" dirty="0" err="1" smtClean="0"/>
              <a:t>cable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89320" y="2756752"/>
            <a:ext cx="115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Mounting</a:t>
            </a:r>
            <a:endParaRPr lang="de-DE" b="1" dirty="0"/>
          </a:p>
          <a:p>
            <a:r>
              <a:rPr lang="de-DE" b="1" dirty="0" err="1" smtClean="0"/>
              <a:t>ridge</a:t>
            </a:r>
            <a:endParaRPr lang="de-DE" b="1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1733550" y="3181350"/>
            <a:ext cx="1153583" cy="577850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10"/>
          <p:cNvSpPr>
            <a:spLocks noGrp="1"/>
          </p:cNvSpPr>
          <p:nvPr>
            <p:ph sz="quarter" idx="10"/>
          </p:nvPr>
        </p:nvSpPr>
        <p:spPr>
          <a:xfrm>
            <a:off x="569958" y="1135269"/>
            <a:ext cx="4849767" cy="817355"/>
          </a:xfrm>
        </p:spPr>
        <p:txBody>
          <a:bodyPr/>
          <a:lstStyle/>
          <a:p>
            <a:r>
              <a:rPr lang="de-DE" b="1" dirty="0" err="1" smtClean="0"/>
              <a:t>Strain</a:t>
            </a:r>
            <a:r>
              <a:rPr lang="de-DE" b="1" dirty="0" smtClean="0"/>
              <a:t> </a:t>
            </a:r>
            <a:r>
              <a:rPr lang="de-DE" b="1" dirty="0" err="1" smtClean="0"/>
              <a:t>relief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electrical</a:t>
            </a:r>
            <a:r>
              <a:rPr lang="de-DE" b="1" dirty="0" smtClean="0"/>
              <a:t> </a:t>
            </a:r>
            <a:r>
              <a:rPr lang="de-DE" b="1" dirty="0" err="1" smtClean="0"/>
              <a:t>supply</a:t>
            </a:r>
            <a:r>
              <a:rPr lang="de-DE" b="1" dirty="0" smtClean="0"/>
              <a:t> </a:t>
            </a:r>
            <a:r>
              <a:rPr lang="de-DE" b="1" dirty="0" err="1" smtClean="0"/>
              <a:t>lines</a:t>
            </a:r>
            <a:endParaRPr lang="de-DE" b="1" dirty="0" smtClean="0"/>
          </a:p>
          <a:p>
            <a:r>
              <a:rPr lang="de-DE" dirty="0" err="1"/>
              <a:t>Directly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/>
              <a:t>mountable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3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66" y="1833084"/>
            <a:ext cx="2927868" cy="43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Strain</a:t>
            </a:r>
            <a:r>
              <a:rPr lang="de-DE" dirty="0" smtClean="0"/>
              <a:t> </a:t>
            </a:r>
            <a:r>
              <a:rPr lang="de-DE" dirty="0" err="1" smtClean="0"/>
              <a:t>relief</a:t>
            </a:r>
            <a:r>
              <a:rPr lang="de-DE" dirty="0" smtClean="0"/>
              <a:t> </a:t>
            </a:r>
            <a:r>
              <a:rPr lang="de-DE" dirty="0" err="1" smtClean="0"/>
              <a:t>accessory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64200" y="3522133"/>
            <a:ext cx="1431816" cy="1826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33" y="1833083"/>
            <a:ext cx="2933779" cy="43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10"/>
          <p:cNvSpPr txBox="1">
            <a:spLocks/>
          </p:cNvSpPr>
          <p:nvPr/>
        </p:nvSpPr>
        <p:spPr>
          <a:xfrm>
            <a:off x="569958" y="1024636"/>
            <a:ext cx="6602367" cy="112820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Cables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actuators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fastened</a:t>
            </a:r>
            <a:r>
              <a:rPr lang="de-DE" dirty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strain</a:t>
            </a:r>
            <a:r>
              <a:rPr lang="de-DE" dirty="0" smtClean="0"/>
              <a:t> </a:t>
            </a:r>
            <a:r>
              <a:rPr lang="de-DE" dirty="0" err="1" smtClean="0"/>
              <a:t>relief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DE" b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3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96" y="389470"/>
            <a:ext cx="5087804" cy="56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Strain</a:t>
            </a:r>
            <a:r>
              <a:rPr lang="de-DE" dirty="0" smtClean="0"/>
              <a:t> </a:t>
            </a:r>
            <a:r>
              <a:rPr lang="de-DE" dirty="0" err="1" smtClean="0"/>
              <a:t>relief</a:t>
            </a:r>
            <a:r>
              <a:rPr lang="de-DE" dirty="0" smtClean="0"/>
              <a:t> </a:t>
            </a:r>
            <a:r>
              <a:rPr lang="de-DE" dirty="0" err="1" smtClean="0"/>
              <a:t>accessory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3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b="1181"/>
          <a:stretch/>
        </p:blipFill>
        <p:spPr bwMode="auto">
          <a:xfrm>
            <a:off x="1044688" y="1474227"/>
            <a:ext cx="7283407" cy="463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Combinations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576927" y="2798984"/>
            <a:ext cx="147098" cy="92529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00443" y="2365270"/>
            <a:ext cx="1120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4x </a:t>
            </a:r>
            <a:r>
              <a:rPr lang="de-DE" b="1" dirty="0" err="1"/>
              <a:t>S</a:t>
            </a:r>
            <a:r>
              <a:rPr lang="de-DE" b="1" dirty="0" err="1" smtClean="0"/>
              <a:t>crews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5756328" y="4066278"/>
            <a:ext cx="832082" cy="6426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4000684" y="3793565"/>
            <a:ext cx="2587727" cy="272714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621429" y="3841190"/>
            <a:ext cx="2125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2x </a:t>
            </a:r>
            <a:r>
              <a:rPr lang="de-DE" b="1" dirty="0" err="1"/>
              <a:t>Centering</a:t>
            </a:r>
            <a:r>
              <a:rPr lang="de-DE" b="1" dirty="0"/>
              <a:t> </a:t>
            </a:r>
            <a:r>
              <a:rPr lang="de-DE" b="1" dirty="0" err="1"/>
              <a:t>sleeves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sz="1200" dirty="0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1724025" y="2166496"/>
            <a:ext cx="3156809" cy="632488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10"/>
          <p:cNvSpPr txBox="1">
            <a:spLocks/>
          </p:cNvSpPr>
          <p:nvPr/>
        </p:nvSpPr>
        <p:spPr>
          <a:xfrm>
            <a:off x="600443" y="847812"/>
            <a:ext cx="6800482" cy="81735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Modules </a:t>
            </a:r>
            <a:r>
              <a:rPr lang="de-DE" b="1" dirty="0" err="1" smtClean="0"/>
              <a:t>can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assembled</a:t>
            </a:r>
            <a:r>
              <a:rPr lang="de-DE" b="1" dirty="0" smtClean="0"/>
              <a:t> in </a:t>
            </a:r>
            <a:r>
              <a:rPr lang="de-DE" b="1" dirty="0" err="1" smtClean="0"/>
              <a:t>many</a:t>
            </a:r>
            <a:r>
              <a:rPr lang="de-DE" b="1" dirty="0"/>
              <a:t> </a:t>
            </a:r>
            <a:r>
              <a:rPr lang="de-DE" b="1" dirty="0" err="1"/>
              <a:t>combinations</a:t>
            </a:r>
            <a:r>
              <a:rPr lang="de-DE" b="1" dirty="0"/>
              <a:t> </a:t>
            </a:r>
            <a:r>
              <a:rPr lang="de-DE" b="1" dirty="0" err="1"/>
              <a:t>among</a:t>
            </a:r>
            <a:r>
              <a:rPr lang="de-DE" b="1" dirty="0"/>
              <a:t> </a:t>
            </a:r>
            <a:r>
              <a:rPr lang="de-DE" b="1" dirty="0" err="1"/>
              <a:t>themselves</a:t>
            </a:r>
            <a:r>
              <a:rPr lang="de-DE" b="1" dirty="0"/>
              <a:t> </a:t>
            </a:r>
            <a:r>
              <a:rPr lang="de-DE" b="1" dirty="0" err="1" smtClean="0"/>
              <a:t>without</a:t>
            </a:r>
            <a:r>
              <a:rPr lang="de-DE" b="1" dirty="0" smtClean="0"/>
              <a:t> </a:t>
            </a:r>
            <a:r>
              <a:rPr lang="de-DE" b="1" dirty="0" err="1" smtClean="0"/>
              <a:t>any</a:t>
            </a:r>
            <a:r>
              <a:rPr lang="de-DE" b="1" dirty="0" smtClean="0"/>
              <a:t> </a:t>
            </a:r>
            <a:r>
              <a:rPr lang="de-DE" b="1" dirty="0" err="1" smtClean="0"/>
              <a:t>adapter</a:t>
            </a:r>
            <a:r>
              <a:rPr lang="de-DE" b="1" dirty="0" smtClean="0"/>
              <a:t> </a:t>
            </a:r>
            <a:r>
              <a:rPr lang="de-DE" b="1" dirty="0" err="1" smtClean="0"/>
              <a:t>plates</a:t>
            </a:r>
            <a:endParaRPr lang="de-DE" b="1" dirty="0" smtClean="0"/>
          </a:p>
        </p:txBody>
      </p:sp>
      <p:sp>
        <p:nvSpPr>
          <p:cNvPr id="21" name="Inhaltsplatzhalter 10"/>
          <p:cNvSpPr txBox="1">
            <a:spLocks/>
          </p:cNvSpPr>
          <p:nvPr/>
        </p:nvSpPr>
        <p:spPr>
          <a:xfrm>
            <a:off x="519442" y="5949834"/>
            <a:ext cx="6068967" cy="40410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 smtClean="0"/>
              <a:t>You</a:t>
            </a:r>
            <a:r>
              <a:rPr lang="de-DE" sz="1200" dirty="0" smtClean="0"/>
              <a:t> </a:t>
            </a:r>
            <a:r>
              <a:rPr lang="de-DE" sz="1200" dirty="0" err="1" smtClean="0"/>
              <a:t>can</a:t>
            </a:r>
            <a:r>
              <a:rPr lang="de-DE" sz="1200" dirty="0" smtClean="0"/>
              <a:t> find </a:t>
            </a:r>
            <a:r>
              <a:rPr lang="de-DE" sz="1200" dirty="0" err="1" smtClean="0"/>
              <a:t>more</a:t>
            </a:r>
            <a:r>
              <a:rPr lang="de-DE" sz="1200" dirty="0" smtClean="0"/>
              <a:t> </a:t>
            </a:r>
            <a:r>
              <a:rPr lang="de-DE" sz="1200" dirty="0" err="1" smtClean="0"/>
              <a:t>informations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operating</a:t>
            </a:r>
            <a:r>
              <a:rPr lang="de-DE" sz="1200" dirty="0" smtClean="0"/>
              <a:t> </a:t>
            </a:r>
            <a:r>
              <a:rPr lang="de-DE" sz="1200" dirty="0" err="1" smtClean="0"/>
              <a:t>manual</a:t>
            </a:r>
            <a:endParaRPr lang="de-DE" sz="1200" b="1" dirty="0" smtClean="0"/>
          </a:p>
        </p:txBody>
      </p:sp>
      <p:sp>
        <p:nvSpPr>
          <p:cNvPr id="6" name="Rechteck 5"/>
          <p:cNvSpPr/>
          <p:nvPr/>
        </p:nvSpPr>
        <p:spPr>
          <a:xfrm>
            <a:off x="2296442" y="5829300"/>
            <a:ext cx="1362500" cy="283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" y="1275676"/>
            <a:ext cx="8982243" cy="48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Sizes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stroke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14374" y="4151609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50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8204949" y="2587574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80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09019" y="3247908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60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42680" y="2512974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100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854843" y="3357968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80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8087930" y="1996234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</a:t>
            </a:r>
            <a:r>
              <a:rPr lang="de-DE" b="1" dirty="0"/>
              <a:t>120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28399" y="1287556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200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112633" y="126756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ELP100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66615" y="214281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ELP50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61443" y="29513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ELP25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33507" y="4037096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40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2642680" y="4945799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Stroke</a:t>
            </a:r>
            <a:r>
              <a:rPr lang="de-DE" b="1" dirty="0" smtClean="0"/>
              <a:t> 30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035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Allocation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payload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42538412"/>
              </p:ext>
            </p:extLst>
          </p:nvPr>
        </p:nvGraphicFramePr>
        <p:xfrm>
          <a:off x="914306" y="1794281"/>
          <a:ext cx="7154772" cy="355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240"/>
                <a:gridCol w="2154325"/>
                <a:gridCol w="2191207"/>
              </a:tblGrid>
              <a:tr h="106760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Payload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Payload horizontal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0031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ELP 25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0,75 </a:t>
                      </a:r>
                      <a:r>
                        <a:rPr lang="de-DE" dirty="0" smtClean="0"/>
                        <a:t>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</a:t>
                      </a:r>
                      <a:r>
                        <a:rPr lang="de-DE" dirty="0" smtClean="0"/>
                        <a:t>kg</a:t>
                      </a:r>
                      <a:endParaRPr lang="de-DE" dirty="0"/>
                    </a:p>
                  </a:txBody>
                  <a:tcPr/>
                </a:tc>
              </a:tr>
              <a:tr h="830031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ELP 50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 </a:t>
                      </a:r>
                      <a:r>
                        <a:rPr lang="de-DE" dirty="0" smtClean="0"/>
                        <a:t>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r>
                        <a:rPr lang="de-DE" baseline="0" dirty="0" smtClean="0"/>
                        <a:t> kg</a:t>
                      </a:r>
                      <a:endParaRPr lang="de-DE" dirty="0"/>
                    </a:p>
                  </a:txBody>
                  <a:tcPr/>
                </a:tc>
              </a:tr>
              <a:tr h="830031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ELP 100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 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 </a:t>
                      </a:r>
                      <a:r>
                        <a:rPr lang="de-DE" dirty="0" smtClean="0"/>
                        <a:t>kg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1648057" y="2989721"/>
            <a:ext cx="2022863" cy="2319126"/>
            <a:chOff x="1466490" y="2780468"/>
            <a:chExt cx="2022863" cy="231912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185" y="2780468"/>
              <a:ext cx="1414750" cy="55137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490" y="4409091"/>
              <a:ext cx="2022863" cy="690503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97" y="3588686"/>
              <a:ext cx="1728022" cy="660071"/>
            </a:xfrm>
            <a:prstGeom prst="rect">
              <a:avLst/>
            </a:prstGeom>
          </p:spPr>
        </p:pic>
      </p:grpSp>
      <p:pic>
        <p:nvPicPr>
          <p:cNvPr id="21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97" y="5007216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92" y="3321107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48" y="3311960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95" y="4155014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97" y="4155014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79" y="4155014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81" y="4155014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78" y="3823370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24" y="4988921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26" y="4988921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29" y="4988921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97" y="4672125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99" y="4672125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00" y="5007216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68" y="4690420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70" y="4690420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62" y="5007216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12" b="12238"/>
          <a:stretch/>
        </p:blipFill>
        <p:spPr bwMode="auto">
          <a:xfrm>
            <a:off x="5387737" y="1782010"/>
            <a:ext cx="329024" cy="10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9" t="17704" r="3621" b="45814"/>
          <a:stretch/>
        </p:blipFill>
        <p:spPr bwMode="auto">
          <a:xfrm>
            <a:off x="6515300" y="2364219"/>
            <a:ext cx="977236" cy="42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50" y="3311991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87" y="3823370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81" y="3831669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35" y="5007216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72" y="4690389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323460" y="1235975"/>
            <a:ext cx="8084383" cy="4847704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chemeClr val="tx1"/>
                </a:solidFill>
              </a:rPr>
              <a:t>Travel </a:t>
            </a:r>
            <a:r>
              <a:rPr lang="de-DE" sz="1800" b="1" dirty="0" err="1" smtClean="0">
                <a:solidFill>
                  <a:schemeClr val="tx1"/>
                </a:solidFill>
              </a:rPr>
              <a:t>times</a:t>
            </a:r>
            <a:r>
              <a:rPr lang="de-DE" sz="1800" b="1" dirty="0" smtClean="0">
                <a:solidFill>
                  <a:schemeClr val="tx1"/>
                </a:solidFill>
              </a:rPr>
              <a:t> in horizontal </a:t>
            </a:r>
            <a:r>
              <a:rPr lang="de-DE" sz="1800" b="1" dirty="0" err="1" smtClean="0">
                <a:solidFill>
                  <a:schemeClr val="tx1"/>
                </a:solidFill>
              </a:rPr>
              <a:t>installation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position</a:t>
            </a:r>
            <a:endParaRPr lang="de-DE" sz="1800" b="1" dirty="0" smtClean="0">
              <a:solidFill>
                <a:schemeClr val="tx1"/>
              </a:solidFill>
            </a:endParaRPr>
          </a:p>
          <a:p>
            <a:r>
              <a:rPr lang="de-DE" sz="1800" b="1" dirty="0" err="1" smtClean="0">
                <a:solidFill>
                  <a:schemeClr val="tx1"/>
                </a:solidFill>
              </a:rPr>
              <a:t>With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maximum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playload</a:t>
            </a:r>
            <a:endParaRPr lang="de-DE" sz="1800" b="1" dirty="0">
              <a:solidFill>
                <a:schemeClr val="tx1"/>
              </a:solidFill>
            </a:endParaRPr>
          </a:p>
          <a:p>
            <a:r>
              <a:rPr lang="de-DE" sz="1800" b="1" dirty="0" smtClean="0">
                <a:solidFill>
                  <a:schemeClr val="tx1"/>
                </a:solidFill>
              </a:rPr>
              <a:t>Speed </a:t>
            </a:r>
            <a:r>
              <a:rPr lang="de-DE" sz="1800" b="1" dirty="0" err="1" smtClean="0">
                <a:solidFill>
                  <a:schemeClr val="tx1"/>
                </a:solidFill>
              </a:rPr>
              <a:t>levels</a:t>
            </a:r>
            <a:r>
              <a:rPr lang="de-DE" sz="1800" b="1" dirty="0" smtClean="0">
                <a:solidFill>
                  <a:schemeClr val="tx1"/>
                </a:solidFill>
              </a:rPr>
              <a:t>  1 –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0" y="758802"/>
            <a:ext cx="3505514" cy="24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6" y="3679251"/>
            <a:ext cx="3402371" cy="23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0" y="3660366"/>
            <a:ext cx="3402370" cy="23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5056" y="3275269"/>
            <a:ext cx="14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ELP 25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863400" y="389470"/>
            <a:ext cx="14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ELP 50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863400" y="3261754"/>
            <a:ext cx="14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ELP 100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0055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5" y="1510340"/>
            <a:ext cx="8957569" cy="450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Internal </a:t>
            </a:r>
            <a:r>
              <a:rPr lang="de-DE" dirty="0" err="1" smtClean="0"/>
              <a:t>construction</a:t>
            </a:r>
            <a:endParaRPr lang="de-DE" dirty="0"/>
          </a:p>
        </p:txBody>
      </p:sp>
      <p:cxnSp>
        <p:nvCxnSpPr>
          <p:cNvPr id="16" name="Gerade Verbindung mit Pfeil 15"/>
          <p:cNvCxnSpPr>
            <a:stCxn id="24" idx="1"/>
          </p:cNvCxnSpPr>
          <p:nvPr/>
        </p:nvCxnSpPr>
        <p:spPr>
          <a:xfrm flipH="1">
            <a:off x="5193438" y="1226294"/>
            <a:ext cx="467658" cy="93107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1027390" y="4323425"/>
            <a:ext cx="17298" cy="1095290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2296442" y="4580878"/>
            <a:ext cx="136040" cy="785674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661096" y="903128"/>
            <a:ext cx="2109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Secondary</a:t>
            </a:r>
            <a:r>
              <a:rPr lang="de-DE" b="1" dirty="0" smtClean="0"/>
              <a:t> </a:t>
            </a:r>
            <a:r>
              <a:rPr lang="de-DE" b="1" dirty="0" err="1" smtClean="0"/>
              <a:t>part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a </a:t>
            </a:r>
            <a:br>
              <a:rPr lang="de-DE" b="1" dirty="0" smtClean="0"/>
            </a:br>
            <a:r>
              <a:rPr lang="de-DE" b="1" dirty="0" err="1" smtClean="0"/>
              <a:t>biprism</a:t>
            </a:r>
            <a:r>
              <a:rPr lang="de-DE" b="1" dirty="0" smtClean="0"/>
              <a:t> </a:t>
            </a:r>
            <a:r>
              <a:rPr lang="de-DE" b="1" dirty="0" err="1" smtClean="0"/>
              <a:t>guidance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658522" y="5394217"/>
            <a:ext cx="100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Motor</a:t>
            </a:r>
            <a:endParaRPr lang="de-DE" b="1" dirty="0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2728921" y="2215023"/>
            <a:ext cx="110799" cy="71909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4188776" y="586814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Housing</a:t>
            </a:r>
            <a:endParaRPr lang="de-DE" b="1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4509856" y="4864964"/>
            <a:ext cx="186431" cy="1003176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159785" y="1870189"/>
            <a:ext cx="222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Electronics </a:t>
            </a:r>
            <a:r>
              <a:rPr lang="de-DE" b="1" dirty="0" err="1" smtClean="0"/>
              <a:t>cover</a:t>
            </a:r>
            <a:endParaRPr lang="de-DE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7303090" y="3301893"/>
            <a:ext cx="181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Roller </a:t>
            </a:r>
            <a:r>
              <a:rPr lang="de-DE" b="1" dirty="0" err="1" smtClean="0"/>
              <a:t>cage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err="1" smtClean="0"/>
              <a:t>forced</a:t>
            </a:r>
            <a:r>
              <a:rPr lang="de-DE" b="1" dirty="0" smtClean="0"/>
              <a:t> </a:t>
            </a:r>
            <a:r>
              <a:rPr lang="de-DE" b="1" dirty="0" err="1" smtClean="0"/>
              <a:t>guidance</a:t>
            </a:r>
            <a:endParaRPr lang="de-DE" b="1" dirty="0"/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6046879" y="3481399"/>
            <a:ext cx="1256211" cy="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10365" y="2715051"/>
            <a:ext cx="146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Measuring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endParaRPr lang="de-DE" b="1" dirty="0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1423316" y="3098215"/>
            <a:ext cx="565968" cy="663578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87" y="2760267"/>
            <a:ext cx="1446233" cy="5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1585145" y="5366552"/>
            <a:ext cx="156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Electronics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985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0" y="1564842"/>
            <a:ext cx="3136036" cy="24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58" y="2814221"/>
            <a:ext cx="5119341" cy="324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adjustability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4704248" y="1934174"/>
            <a:ext cx="1663591" cy="1918735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25" idx="0"/>
          </p:cNvCxnSpPr>
          <p:nvPr/>
        </p:nvCxnSpPr>
        <p:spPr>
          <a:xfrm flipV="1">
            <a:off x="989470" y="2228297"/>
            <a:ext cx="990708" cy="2330516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2636668" y="2645547"/>
            <a:ext cx="23962" cy="1619630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893048" y="1287843"/>
            <a:ext cx="214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Overstroke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/>
              <a:t>+2mm</a:t>
            </a:r>
          </a:p>
          <a:p>
            <a:r>
              <a:rPr lang="de-DE" b="1" dirty="0" smtClean="0"/>
              <a:t>on </a:t>
            </a:r>
            <a:r>
              <a:rPr lang="de-DE" b="1" dirty="0" err="1" smtClean="0"/>
              <a:t>both</a:t>
            </a:r>
            <a:r>
              <a:rPr lang="de-DE" b="1" dirty="0" smtClean="0"/>
              <a:t> </a:t>
            </a:r>
            <a:r>
              <a:rPr lang="de-DE" b="1" dirty="0" err="1" smtClean="0"/>
              <a:t>sides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114300" y="4558813"/>
            <a:ext cx="175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Adjusting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screw</a:t>
            </a:r>
            <a:r>
              <a:rPr lang="de-DE" sz="1600" b="1" dirty="0" smtClean="0"/>
              <a:t> end </a:t>
            </a:r>
            <a:r>
              <a:rPr lang="de-DE" sz="1600" b="1" dirty="0" err="1" smtClean="0"/>
              <a:t>position</a:t>
            </a:r>
            <a:r>
              <a:rPr lang="de-DE" sz="1600" b="1" dirty="0" smtClean="0"/>
              <a:t> back</a:t>
            </a:r>
            <a:endParaRPr lang="de-DE" sz="1600" b="1" dirty="0"/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6876291" y="2754444"/>
            <a:ext cx="172640" cy="197948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6367839" y="2385112"/>
            <a:ext cx="113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</a:t>
            </a:r>
            <a:r>
              <a:rPr lang="de-DE" b="1" dirty="0" err="1" smtClean="0"/>
              <a:t>top</a:t>
            </a:r>
            <a:r>
              <a:rPr lang="de-DE" b="1" dirty="0" smtClean="0"/>
              <a:t> </a:t>
            </a:r>
            <a:r>
              <a:rPr lang="de-DE" b="1" dirty="0" err="1" smtClean="0"/>
              <a:t>plate</a:t>
            </a:r>
            <a:endParaRPr lang="de-DE" b="1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5669281" y="2754444"/>
            <a:ext cx="1387083" cy="1296063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990343" y="4330289"/>
            <a:ext cx="1591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Adjusting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screw</a:t>
            </a:r>
            <a:r>
              <a:rPr lang="de-DE" sz="1600" b="1" dirty="0" smtClean="0"/>
              <a:t> end </a:t>
            </a:r>
            <a:r>
              <a:rPr lang="de-DE" sz="1600" b="1" dirty="0" err="1" smtClean="0"/>
              <a:t>position</a:t>
            </a:r>
            <a:r>
              <a:rPr lang="de-DE" sz="1600" b="1" dirty="0" smtClean="0"/>
              <a:t> front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469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63" y="1541042"/>
            <a:ext cx="5309337" cy="41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endParaRPr lang="de-DE" dirty="0"/>
          </a:p>
        </p:txBody>
      </p:sp>
      <p:cxnSp>
        <p:nvCxnSpPr>
          <p:cNvPr id="4" name="Gerade Verbindung mit Pfeil 3"/>
          <p:cNvCxnSpPr>
            <a:stCxn id="13" idx="3"/>
          </p:cNvCxnSpPr>
          <p:nvPr/>
        </p:nvCxnSpPr>
        <p:spPr>
          <a:xfrm flipV="1">
            <a:off x="2274605" y="4939555"/>
            <a:ext cx="2716495" cy="723274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46137" y="5339663"/>
            <a:ext cx="142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Control (SPS)</a:t>
            </a:r>
          </a:p>
          <a:p>
            <a:r>
              <a:rPr lang="de-DE" b="1" dirty="0" smtClean="0"/>
              <a:t>M8, 4 pole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75469" y="4142657"/>
            <a:ext cx="226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Power </a:t>
            </a:r>
            <a:r>
              <a:rPr lang="de-DE" b="1" dirty="0" err="1" smtClean="0"/>
              <a:t>supply</a:t>
            </a:r>
            <a:endParaRPr lang="de-DE" b="1" dirty="0" smtClean="0"/>
          </a:p>
          <a:p>
            <a:r>
              <a:rPr lang="de-DE" b="1" dirty="0" smtClean="0"/>
              <a:t>M12, 4 pole, T-</a:t>
            </a:r>
            <a:r>
              <a:rPr lang="de-DE" b="1" dirty="0" err="1" smtClean="0"/>
              <a:t>coded</a:t>
            </a:r>
            <a:endParaRPr lang="de-DE" b="1" dirty="0"/>
          </a:p>
        </p:txBody>
      </p:sp>
      <p:cxnSp>
        <p:nvCxnSpPr>
          <p:cNvPr id="14" name="Gerade Verbindung mit Pfeil 13"/>
          <p:cNvCxnSpPr>
            <a:stCxn id="12" idx="3"/>
          </p:cNvCxnSpPr>
          <p:nvPr/>
        </p:nvCxnSpPr>
        <p:spPr>
          <a:xfrm>
            <a:off x="3044680" y="4465823"/>
            <a:ext cx="1155845" cy="252296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91" y="1409439"/>
            <a:ext cx="6402476" cy="41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Control </a:t>
            </a:r>
            <a:r>
              <a:rPr lang="de-DE" dirty="0" err="1" smtClean="0"/>
              <a:t>panel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9958" y="1077213"/>
            <a:ext cx="4107315" cy="4279899"/>
          </a:xfrm>
        </p:spPr>
        <p:txBody>
          <a:bodyPr/>
          <a:lstStyle/>
          <a:p>
            <a:endParaRPr lang="de-DE" dirty="0" smtClean="0"/>
          </a:p>
          <a:p>
            <a:endParaRPr lang="de-DE" b="1" dirty="0" smtClean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14753" y="1888945"/>
            <a:ext cx="149271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 smtClean="0"/>
              <a:t>LED </a:t>
            </a:r>
            <a:r>
              <a:rPr lang="de-DE" sz="2000" b="1" dirty="0" err="1" smtClean="0"/>
              <a:t>display</a:t>
            </a:r>
            <a:endParaRPr lang="de-DE" sz="2000" b="1" dirty="0" smtClean="0"/>
          </a:p>
          <a:p>
            <a:pPr>
              <a:spcAft>
                <a:spcPts val="600"/>
              </a:spcAft>
            </a:pPr>
            <a:r>
              <a:rPr lang="de-DE" b="1" dirty="0" smtClean="0"/>
              <a:t>  </a:t>
            </a:r>
            <a:r>
              <a:rPr lang="de-DE" b="1" dirty="0" err="1" smtClean="0"/>
              <a:t>Learn</a:t>
            </a:r>
            <a:r>
              <a:rPr lang="de-DE" b="1" dirty="0" smtClean="0"/>
              <a:t> Mode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  Error </a:t>
            </a:r>
            <a:r>
              <a:rPr lang="de-DE" b="1" dirty="0" err="1" smtClean="0"/>
              <a:t>display</a:t>
            </a:r>
            <a:endParaRPr lang="de-DE" b="1" dirty="0" smtClean="0"/>
          </a:p>
          <a:p>
            <a:pPr>
              <a:spcAft>
                <a:spcPts val="600"/>
              </a:spcAft>
            </a:pPr>
            <a:r>
              <a:rPr lang="de-DE" b="1" dirty="0" smtClean="0"/>
              <a:t>  </a:t>
            </a:r>
            <a:r>
              <a:rPr lang="de-DE" b="1" dirty="0" err="1" smtClean="0"/>
              <a:t>Ready</a:t>
            </a:r>
            <a:endParaRPr lang="de-DE" b="1" dirty="0" smtClean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190067" y="4224867"/>
            <a:ext cx="636107" cy="132648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022272" y="2408439"/>
            <a:ext cx="2121103" cy="1163435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72548" y="5551348"/>
            <a:ext cx="191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Speed </a:t>
            </a:r>
            <a:r>
              <a:rPr lang="de-DE" b="1" dirty="0" err="1" smtClean="0"/>
              <a:t>adjustment</a:t>
            </a:r>
            <a:endParaRPr lang="de-DE" b="1" dirty="0" smtClean="0"/>
          </a:p>
          <a:p>
            <a:r>
              <a:rPr lang="de-DE" b="1" dirty="0" err="1" smtClean="0"/>
              <a:t>retracting</a:t>
            </a:r>
            <a:endParaRPr lang="de-DE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4038600" y="3571874"/>
            <a:ext cx="638673" cy="621803"/>
          </a:xfrm>
          <a:prstGeom prst="roundRect">
            <a:avLst/>
          </a:prstGeom>
          <a:noFill/>
          <a:ln w="476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34004" y="2417964"/>
            <a:ext cx="161497" cy="170064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EEF6A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34004" y="2799969"/>
            <a:ext cx="161497" cy="170064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34004" y="3156693"/>
            <a:ext cx="161497" cy="170064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2731372" y="4091369"/>
            <a:ext cx="916323" cy="1459979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440359" y="5546493"/>
            <a:ext cx="203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Speed </a:t>
            </a:r>
            <a:r>
              <a:rPr lang="de-DE" b="1" dirty="0" err="1" smtClean="0"/>
              <a:t>adjustement</a:t>
            </a:r>
            <a:endParaRPr lang="de-DE" b="1" dirty="0" smtClean="0"/>
          </a:p>
          <a:p>
            <a:r>
              <a:rPr lang="de-DE" b="1" dirty="0" err="1" smtClean="0"/>
              <a:t>extending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153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5" y="2045891"/>
            <a:ext cx="8152776" cy="318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Sensors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601480" y="1078907"/>
            <a:ext cx="4710749" cy="1238250"/>
          </a:xfrm>
        </p:spPr>
        <p:txBody>
          <a:bodyPr/>
          <a:lstStyle/>
          <a:p>
            <a:r>
              <a:rPr lang="de-DE" dirty="0" smtClean="0"/>
              <a:t>Monitoring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b="1" dirty="0" err="1" smtClean="0"/>
              <a:t>magnetic</a:t>
            </a:r>
            <a:r>
              <a:rPr lang="de-DE" b="1" dirty="0" smtClean="0"/>
              <a:t> </a:t>
            </a:r>
            <a:r>
              <a:rPr lang="de-DE" b="1" dirty="0" err="1" smtClean="0"/>
              <a:t>switches</a:t>
            </a:r>
            <a:r>
              <a:rPr lang="de-DE" b="1" dirty="0" smtClean="0"/>
              <a:t> MMS</a:t>
            </a:r>
          </a:p>
          <a:p>
            <a:r>
              <a:rPr lang="de-DE" dirty="0" err="1" smtClean="0"/>
              <a:t>Flush-mounted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1"/>
                </a:solidFill>
              </a:rPr>
              <a:t>sensor</a:t>
            </a:r>
            <a:r>
              <a:rPr lang="de-DE" dirty="0" smtClean="0">
                <a:solidFill>
                  <a:schemeClr val="tx1"/>
                </a:solidFill>
              </a:rPr>
              <a:t> groove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2167467" y="4418573"/>
            <a:ext cx="261408" cy="938539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643272" y="5398524"/>
            <a:ext cx="219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</a:t>
            </a:r>
            <a:r>
              <a:rPr lang="de-DE" b="1" dirty="0" smtClean="0"/>
              <a:t>onitoring </a:t>
            </a:r>
            <a:r>
              <a:rPr lang="de-DE" b="1" dirty="0" err="1" smtClean="0"/>
              <a:t>position</a:t>
            </a:r>
            <a:r>
              <a:rPr lang="de-DE" b="1" dirty="0" smtClean="0"/>
              <a:t> </a:t>
            </a:r>
          </a:p>
          <a:p>
            <a:r>
              <a:rPr lang="de-DE" b="1" dirty="0" err="1" smtClean="0"/>
              <a:t>retracted</a:t>
            </a:r>
            <a:endParaRPr lang="de-DE" b="1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4241801" y="4072497"/>
            <a:ext cx="282574" cy="1032903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201757" y="5205650"/>
            <a:ext cx="21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Monitoring </a:t>
            </a:r>
            <a:r>
              <a:rPr lang="de-DE" b="1" dirty="0" err="1" smtClean="0"/>
              <a:t>position</a:t>
            </a:r>
            <a:r>
              <a:rPr lang="de-DE" b="1" dirty="0"/>
              <a:t> </a:t>
            </a:r>
          </a:p>
          <a:p>
            <a:r>
              <a:rPr lang="de-DE" b="1" dirty="0" err="1" smtClean="0"/>
              <a:t>extended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7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_PPT_Vorlage_draft_4-3_050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 SCH_PPT_Vorlage_4-3_080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SCH_PPT_Vorlage_draft_4-3_050412</Template>
  <TotalTime>0</TotalTime>
  <Words>295</Words>
  <Application>Microsoft Office PowerPoint</Application>
  <PresentationFormat>Bildschirmpräsentation (4:3)</PresentationFormat>
  <Paragraphs>112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SCH_PPT_Vorlage_draft_4-3_050412</vt:lpstr>
      <vt:lpstr> SCH_PPT_Vorlage_4-3_080212</vt:lpstr>
      <vt:lpstr>PowerPoint-Präsentation</vt:lpstr>
      <vt:lpstr>Sizes and stroke versions</vt:lpstr>
      <vt:lpstr>Allocation of payload</vt:lpstr>
      <vt:lpstr>Calculation of cycle times </vt:lpstr>
      <vt:lpstr>Internal construction</vt:lpstr>
      <vt:lpstr>End position adjustability</vt:lpstr>
      <vt:lpstr>Electrical connection</vt:lpstr>
      <vt:lpstr>Control panel</vt:lpstr>
      <vt:lpstr>Sensors </vt:lpstr>
      <vt:lpstr>Sensors </vt:lpstr>
      <vt:lpstr>Attachment accessory </vt:lpstr>
      <vt:lpstr>Strain relief accessory </vt:lpstr>
      <vt:lpstr>Strain relief accessory </vt:lpstr>
      <vt:lpstr>Strain relief accessory </vt:lpstr>
      <vt:lpstr>Possible Combinations 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Huber Ralf</dc:creator>
  <cp:lastModifiedBy>Zuber, Philipp</cp:lastModifiedBy>
  <cp:revision>265</cp:revision>
  <cp:lastPrinted>2016-06-28T06:26:59Z</cp:lastPrinted>
  <dcterms:created xsi:type="dcterms:W3CDTF">2014-09-18T07:30:30Z</dcterms:created>
  <dcterms:modified xsi:type="dcterms:W3CDTF">2017-08-02T07:08:32Z</dcterms:modified>
</cp:coreProperties>
</file>