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321" r:id="rId3"/>
    <p:sldId id="324" r:id="rId4"/>
    <p:sldId id="325" r:id="rId5"/>
    <p:sldId id="331" r:id="rId6"/>
    <p:sldId id="323" r:id="rId7"/>
    <p:sldId id="329" r:id="rId8"/>
    <p:sldId id="330" r:id="rId9"/>
    <p:sldId id="332" r:id="rId10"/>
    <p:sldId id="328" r:id="rId11"/>
    <p:sldId id="333" r:id="rId12"/>
    <p:sldId id="326" r:id="rId13"/>
    <p:sldId id="278" r:id="rId14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4">
          <p15:clr>
            <a:srgbClr val="A4A3A4"/>
          </p15:clr>
        </p15:guide>
        <p15:guide id="2" pos="4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01" autoAdjust="0"/>
  </p:normalViewPr>
  <p:slideViewPr>
    <p:cSldViewPr snapToGrid="0" snapToObjects="1">
      <p:cViewPr>
        <p:scale>
          <a:sx n="66" d="100"/>
          <a:sy n="66" d="100"/>
        </p:scale>
        <p:origin x="1710" y="966"/>
      </p:cViewPr>
      <p:guideLst>
        <p:guide orient="horz" pos="3824"/>
        <p:guide pos="4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21.09.2016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21.09.2016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00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32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  <p:pic>
        <p:nvPicPr>
          <p:cNvPr id="5" name="Grafik 4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9110" y="5580062"/>
            <a:ext cx="720000" cy="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 ohne 70 Ja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>
            <a:spLocks noGrp="1"/>
          </p:cNvSpPr>
          <p:nvPr>
            <p:ph sz="quarter" idx="12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  <p:pic>
        <p:nvPicPr>
          <p:cNvPr id="7" name="Grafik 6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9110" y="5580062"/>
            <a:ext cx="720000" cy="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  <p:pic>
        <p:nvPicPr>
          <p:cNvPr id="11" name="Grafik 10" descr="70JAHRElogoSCHUNKRGB_DE_weis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9900" y="5565021"/>
            <a:ext cx="720000" cy="48030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 ohne 70 Jah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chunk-mk\mkt\Daten\MKT\03_Multimedia\_PPT\PPT_Vorlage_2015\Vorlage_PPT_DE_05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9" r:id="rId2"/>
    <p:sldLayoutId id="2147483654" r:id="rId3"/>
    <p:sldLayoutId id="2147483697" r:id="rId4"/>
    <p:sldLayoutId id="2147483698" r:id="rId5"/>
    <p:sldLayoutId id="2147483657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unk.int/schip/salestoolbox/index.php?lngCode=de&amp;prokl=greifmodule&amp;prgr=EGN&amp;data=dokumente&amp;data1=&amp;baugroesse=#inhaltmittefenst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nk.int/schip/salestoolbox/index.php?lngCode=de&amp;prokl=greifmodule&amp;prgr=EGN&amp;data=dokumente&amp;data1=&amp;baugroesse=#inhaltmittefenste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46743" y="4128505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Schulung EGN-S / EZN-S</a:t>
            </a:r>
          </a:p>
          <a:p>
            <a:pPr marL="84138" lvl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800" b="1" i="1" dirty="0" smtClean="0">
                <a:solidFill>
                  <a:srgbClr val="FFFFFF"/>
                </a:solidFill>
              </a:rPr>
              <a:t>- Kabelvariante inkl. Anschlusskabel</a:t>
            </a:r>
            <a:endParaRPr lang="de-DE" sz="2800" i="1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pic>
        <p:nvPicPr>
          <p:cNvPr id="10" name="Grafik 9" descr="70JAHRElogoSCHUNKRGB_DE_we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26565"/>
            <a:ext cx="2195510" cy="1464596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246743" y="5079300"/>
            <a:ext cx="5936773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Benedikt Janßen | Produktmanagement Greifsysteme | </a:t>
            </a:r>
            <a:r>
              <a:rPr lang="de-DE" sz="1500" dirty="0" smtClean="0">
                <a:solidFill>
                  <a:srgbClr val="FFFFFF"/>
                </a:solidFill>
              </a:rPr>
              <a:t>September </a:t>
            </a:r>
            <a:r>
              <a:rPr lang="de-DE" sz="1500" dirty="0" smtClean="0">
                <a:solidFill>
                  <a:srgbClr val="FFFFFF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0473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Termine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Verkaufsfreigabe EGN-S / EZN-S inkl. Anschlusskabel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Geplant für KW 38 / 2016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Es erfolgt nochmal eine separate Info durch C. Liedtke.</a:t>
            </a:r>
          </a:p>
          <a:p>
            <a:pPr>
              <a:spcBef>
                <a:spcPts val="1200"/>
              </a:spcBef>
            </a:pPr>
            <a:r>
              <a:rPr lang="de-DE" b="1" dirty="0" smtClean="0">
                <a:sym typeface="Wingdings" panose="05000000000000000000" pitchFamily="2" charset="2"/>
              </a:rPr>
              <a:t>Lieferfähigkeit EGN-S / EZN-S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Nach Status in der AS400, Fertigung bei der Fa. Fischer</a:t>
            </a:r>
            <a:endParaRPr lang="de-DE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de-DE" b="1" dirty="0" smtClean="0">
                <a:sym typeface="Wingdings" panose="05000000000000000000" pitchFamily="2" charset="2"/>
              </a:rPr>
              <a:t>Lieferfähigkeit der Kabel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Erste Varianten nach den Bestellungen ab 30.09.2016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Sicherheitsbestand für alle Leitungen mit 5 m Leitungslänge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Lieferzeit für Standard-/Sonderkabel: ca. 3 – 4 Arbeitswochen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5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Sonderkabel od. Kabelverlängerungen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203654" y="1604434"/>
            <a:ext cx="6872038" cy="4279899"/>
          </a:xfrm>
        </p:spPr>
        <p:txBody>
          <a:bodyPr/>
          <a:lstStyle/>
          <a:p>
            <a:endParaRPr lang="de-DE" dirty="0" smtClean="0"/>
          </a:p>
          <a:p>
            <a:r>
              <a:rPr lang="de-DE" b="1" dirty="0" smtClean="0"/>
              <a:t>Die Anfrage muss über den Einkauf bei </a:t>
            </a:r>
            <a:r>
              <a:rPr lang="de-DE" b="1" dirty="0" err="1" smtClean="0"/>
              <a:t>elko</a:t>
            </a:r>
            <a:r>
              <a:rPr lang="de-DE" b="1" dirty="0" smtClean="0"/>
              <a:t> erfolgen.</a:t>
            </a:r>
          </a:p>
          <a:p>
            <a:endParaRPr lang="de-DE" dirty="0"/>
          </a:p>
          <a:p>
            <a:r>
              <a:rPr lang="de-DE" dirty="0" smtClean="0"/>
              <a:t>Diese benötigen hierzu: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Beschreibung des Kabels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Stückliste des Kabels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Zeichnung eines vergleichbaren Kabels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r>
              <a:rPr lang="de-DE" dirty="0" smtClean="0"/>
              <a:t>Dann kann die Anfrage an </a:t>
            </a:r>
            <a:r>
              <a:rPr lang="de-DE" dirty="0" err="1" smtClean="0"/>
              <a:t>elko</a:t>
            </a:r>
            <a:r>
              <a:rPr lang="de-DE" dirty="0" smtClean="0"/>
              <a:t> gestellt werden. Elko selber erzeugt auch nochmals einen eigene Kabelzeichnung.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  <p:sp>
        <p:nvSpPr>
          <p:cNvPr id="5" name="Pfeil nach unten 4"/>
          <p:cNvSpPr/>
          <p:nvPr/>
        </p:nvSpPr>
        <p:spPr>
          <a:xfrm>
            <a:off x="434238" y="1896534"/>
            <a:ext cx="769416" cy="38473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Stückliste der Kabelverlängerungen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329" y="1568633"/>
            <a:ext cx="6022783" cy="43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 </a:t>
            </a:r>
            <a:r>
              <a:rPr lang="de-DE" dirty="0"/>
              <a:t>|</a:t>
            </a:r>
            <a:r>
              <a:rPr lang="de-DE" dirty="0" smtClean="0"/>
              <a:t> </a:t>
            </a:r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789110" y="1604434"/>
            <a:ext cx="6687233" cy="4279899"/>
          </a:xfrm>
        </p:spPr>
        <p:txBody>
          <a:bodyPr/>
          <a:lstStyle/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e-DE" sz="2400" dirty="0" smtClean="0"/>
              <a:t>Kurzbeschreibung EGN-S / EZN-S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e-DE" sz="2400" dirty="0" smtClean="0"/>
              <a:t>Katalog – Darstellung des Y-Steckers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e-DE" sz="2400" dirty="0" smtClean="0"/>
              <a:t>Kurzbeschreibung – Leistungs- und Geberkabel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e-DE" sz="2400" dirty="0" smtClean="0"/>
              <a:t>Stückliste der Kabel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e-DE" sz="2400" dirty="0" smtClean="0"/>
              <a:t>Katalog – Darstellung der Kabel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e-DE" sz="2400" dirty="0" smtClean="0"/>
              <a:t>Ansprechpartner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e-DE" sz="2400" dirty="0" smtClean="0"/>
              <a:t>Termine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e-DE" sz="2400" dirty="0" smtClean="0"/>
              <a:t>Ablauf Sonderkabel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e-DE" sz="2400" dirty="0" smtClean="0"/>
              <a:t>Stückliste der Kabelverlängerungen</a:t>
            </a:r>
            <a:endParaRPr lang="de-DE" sz="2400" dirty="0" smtClean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 smtClean="0"/>
              <a:t>Schulung EGN-S / EZN-S inkl. Anschlusskabel | Benedikt Janßen | September 2016</a:t>
            </a:r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246743" y="1604434"/>
            <a:ext cx="1335314" cy="42798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4000" dirty="0" smtClean="0"/>
              <a:t>Agenda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8093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Kurzbeschreibung EGN-S / EZN-S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1" y="1604434"/>
            <a:ext cx="5465130" cy="4279899"/>
          </a:xfrm>
        </p:spPr>
        <p:txBody>
          <a:bodyPr/>
          <a:lstStyle/>
          <a:p>
            <a:r>
              <a:rPr lang="de-DE" sz="1800" b="1" dirty="0" smtClean="0"/>
              <a:t>Beschreibung</a:t>
            </a:r>
          </a:p>
          <a:p>
            <a:pPr>
              <a:spcBef>
                <a:spcPts val="0"/>
              </a:spcBef>
            </a:pPr>
            <a:r>
              <a:rPr lang="de-DE" sz="1600" dirty="0" smtClean="0"/>
              <a:t>EGN / EZN in Standardausführung mit Y-Stecker zur Aufteilung von Motor- und Geberleitung</a:t>
            </a:r>
            <a:endParaRPr lang="de-DE" sz="1600" dirty="0"/>
          </a:p>
          <a:p>
            <a:r>
              <a:rPr lang="de-DE" sz="1800" b="1" dirty="0" smtClean="0"/>
              <a:t>Vorteil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Getrennte Führung von Leistungs- und Geberkabel möglich, somit längere Leitungslängen möglich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Kabeltausch ohne kompletten Modultausch möglich</a:t>
            </a:r>
          </a:p>
          <a:p>
            <a:r>
              <a:rPr lang="de-DE" sz="1800" b="1" dirty="0" smtClean="0"/>
              <a:t>Technische Daten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Leistungswerte der EGN- / EZN-Varianten sind identisch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Nach Kabelabgang 30 cm Hybridleitung, dann Y-Stecker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M12-Stecker für </a:t>
            </a:r>
            <a:r>
              <a:rPr lang="de-DE" sz="1600" dirty="0" smtClean="0"/>
              <a:t>Gebersignale </a:t>
            </a:r>
            <a:r>
              <a:rPr lang="de-DE" sz="1600" dirty="0" smtClean="0"/>
              <a:t>/ M17-Stecker für Leistung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Max. Leitungslänge nach Y-Stecker: 20 m</a:t>
            </a:r>
            <a:endParaRPr lang="de-DE" sz="1600" dirty="0"/>
          </a:p>
          <a:p>
            <a:endParaRPr lang="de-DE" sz="1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99" y="1951596"/>
            <a:ext cx="2746301" cy="36263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5400000">
            <a:off x="8018031" y="4660385"/>
            <a:ext cx="13821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/>
              <a:t>Beschreibung: Greifer EGN-S 160</a:t>
            </a:r>
            <a:endParaRPr lang="de-DE" sz="70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 smtClean="0"/>
              <a:t>Schulung EGN-S / EZN-S inkl. Anschlusskabel | Benedikt Janßen | September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9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Katalog – Darstellung des Y-Steckers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1" y="2154540"/>
            <a:ext cx="3605850" cy="3402995"/>
          </a:xfrm>
        </p:spPr>
        <p:txBody>
          <a:bodyPr/>
          <a:lstStyle/>
          <a:p>
            <a:r>
              <a:rPr lang="de-DE" sz="1800" b="1" dirty="0" smtClean="0"/>
              <a:t>Darstellung des Y-Steckers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Darstellung in Nebenansicht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/>
              <a:t>Angabe der Gewindegröße über Legendeneinträge</a:t>
            </a:r>
          </a:p>
          <a:p>
            <a:r>
              <a:rPr lang="de-DE" sz="1800" b="1" dirty="0" smtClean="0"/>
              <a:t>Befestigung des Y-Steckers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Dient der </a:t>
            </a:r>
            <a:r>
              <a:rPr lang="de-DE" sz="1800" dirty="0" smtClean="0"/>
              <a:t>Zugentlastung des Hybridkabels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/>
              <a:t>Möglich </a:t>
            </a:r>
            <a:r>
              <a:rPr lang="de-DE" sz="1800" dirty="0" smtClean="0"/>
              <a:t>über </a:t>
            </a:r>
            <a:r>
              <a:rPr lang="de-DE" sz="1800" dirty="0" smtClean="0"/>
              <a:t>zwei </a:t>
            </a:r>
            <a:r>
              <a:rPr lang="de-DE" sz="1800" dirty="0" smtClean="0"/>
              <a:t>Durchgangslöcher Ø4,5 mm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880" y="1583058"/>
            <a:ext cx="4440696" cy="4368161"/>
          </a:xfrm>
          <a:prstGeom prst="rect">
            <a:avLst/>
          </a:prstGeom>
          <a:ln w="12700">
            <a:solidFill>
              <a:srgbClr val="003D6A"/>
            </a:solidFill>
            <a:prstDash val="dashDot"/>
          </a:ln>
        </p:spPr>
      </p:pic>
      <p:sp>
        <p:nvSpPr>
          <p:cNvPr id="6" name="Textfeld 5"/>
          <p:cNvSpPr txBox="1"/>
          <p:nvPr/>
        </p:nvSpPr>
        <p:spPr>
          <a:xfrm rot="5400000">
            <a:off x="7830010" y="4879075"/>
            <a:ext cx="2246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Quelle: Katalogkapitel EGN, Ausleitung vom 096.09.2016</a:t>
            </a:r>
            <a:endParaRPr lang="de-DE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 smtClean="0"/>
              <a:t>Schulung EGN-S / EZN-S inkl. Anschlusskabel | Benedikt Janßen | September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2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Kurzbeschreibung – Leistungs- und Geberkabel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Generelle Unterscheidung in: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/>
              <a:t>Leistungskabel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Geberkabel</a:t>
            </a:r>
          </a:p>
          <a:p>
            <a:r>
              <a:rPr lang="de-DE" b="1" dirty="0" smtClean="0"/>
              <a:t>Unterscheidung in der Länge:</a:t>
            </a:r>
          </a:p>
          <a:p>
            <a:pPr>
              <a:spcBef>
                <a:spcPts val="0"/>
              </a:spcBef>
            </a:pPr>
            <a:r>
              <a:rPr lang="de-DE" sz="1800" dirty="0" smtClean="0"/>
              <a:t>5m, 10m , 15m 20 m</a:t>
            </a:r>
          </a:p>
          <a:p>
            <a:r>
              <a:rPr lang="de-DE" b="1" dirty="0" smtClean="0"/>
              <a:t>Unterscheidung in der Kabelart: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/>
              <a:t>Schleppkettentauglich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/>
              <a:t>Torsionstauglich</a:t>
            </a:r>
          </a:p>
          <a:p>
            <a:r>
              <a:rPr lang="de-DE" sz="1800" dirty="0" smtClean="0"/>
              <a:t>Andere Längen oder Kabelverlängerungen sind </a:t>
            </a:r>
            <a:r>
              <a:rPr lang="de-DE" sz="1800" dirty="0" smtClean="0"/>
              <a:t>in </a:t>
            </a:r>
            <a:r>
              <a:rPr lang="de-DE" sz="1800" dirty="0" smtClean="0"/>
              <a:t>Sonderausführung </a:t>
            </a:r>
            <a:r>
              <a:rPr lang="de-DE" sz="1800" dirty="0" smtClean="0"/>
              <a:t>erhältlich</a:t>
            </a:r>
            <a:r>
              <a:rPr lang="de-DE" sz="1800" dirty="0" smtClean="0"/>
              <a:t>. </a:t>
            </a:r>
            <a:endParaRPr lang="de-DE" sz="1800" dirty="0"/>
          </a:p>
          <a:p>
            <a:pPr>
              <a:spcBef>
                <a:spcPts val="0"/>
              </a:spcBef>
            </a:pPr>
            <a:r>
              <a:rPr lang="de-DE" sz="1800" dirty="0" smtClean="0">
                <a:sym typeface="Wingdings" panose="05000000000000000000" pitchFamily="2" charset="2"/>
              </a:rPr>
              <a:t> Ablauf siehe Folie 11 - </a:t>
            </a:r>
            <a:r>
              <a:rPr lang="de-DE" sz="1800" i="1" dirty="0"/>
              <a:t>Ablauf Sonderkabel od. Kabelverlängerungen</a:t>
            </a:r>
            <a:endParaRPr lang="de-DE" sz="1800" i="1" dirty="0" smtClean="0"/>
          </a:p>
          <a:p>
            <a:pPr>
              <a:spcBef>
                <a:spcPts val="1200"/>
              </a:spcBef>
            </a:pPr>
            <a:r>
              <a:rPr lang="de-DE" sz="1800" dirty="0" smtClean="0"/>
              <a:t>Datenblätter zu den Kabel findet sich in der STB </a:t>
            </a:r>
            <a:r>
              <a:rPr lang="de-DE" sz="1800" dirty="0" smtClean="0">
                <a:sym typeface="Wingdings" panose="05000000000000000000" pitchFamily="2" charset="2"/>
              </a:rPr>
              <a:t> Interne Dokumente | </a:t>
            </a:r>
            <a:r>
              <a:rPr lang="de-DE" sz="1800" dirty="0" smtClean="0">
                <a:sym typeface="Wingdings" panose="05000000000000000000" pitchFamily="2" charset="2"/>
                <a:hlinkClick r:id="rId2"/>
              </a:rPr>
              <a:t>LINK</a:t>
            </a:r>
            <a:endParaRPr lang="de-DE" sz="1800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Schulung EGN-S / EZN-S inkl. Anschlusskabel | Benedikt Janßen | September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4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Stückliste der Kabel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43" y="1350172"/>
            <a:ext cx="5489219" cy="4454469"/>
          </a:xfrm>
          <a:prstGeom prst="rect">
            <a:avLst/>
          </a:prstGeom>
        </p:spPr>
      </p:pic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 smtClean="0"/>
              <a:t>Schulung EGN-S / EZN-S inkl. Anschlusskabel | Benedikt Janßen | September 2016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004277" y="2964112"/>
            <a:ext cx="3139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Nebenstehende Tabelle zeigt die Identnummern sowie die zugehörigen Leitungen und die Steckverbinder </a:t>
            </a: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(Ebenfalls ersichtlich über die AS400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Stückliste)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Weitere Infos in der SalesToolBox unter den Interne Dokumente 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  <a:hlinkClick r:id="rId3"/>
              </a:rPr>
              <a:t>LINK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Katalog – Darstellung der Leistungskabel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763989" y="4893892"/>
            <a:ext cx="2246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Quelle: Katalogkapitel EGN, Ausleitung vom 096.09.2016</a:t>
            </a:r>
            <a:endParaRPr lang="de-DE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487679" y="1653332"/>
            <a:ext cx="8774238" cy="4435047"/>
            <a:chOff x="487679" y="1653332"/>
            <a:chExt cx="8774238" cy="4435047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2296435" y="1885950"/>
              <a:ext cx="6965482" cy="4202428"/>
              <a:chOff x="2296435" y="1885950"/>
              <a:chExt cx="6965482" cy="4202428"/>
            </a:xfrm>
          </p:grpSpPr>
          <p:sp>
            <p:nvSpPr>
              <p:cNvPr id="18" name="Legende mit Linie 1 (Akzentuierungsbalken) 17"/>
              <p:cNvSpPr/>
              <p:nvPr/>
            </p:nvSpPr>
            <p:spPr>
              <a:xfrm rot="10800000">
                <a:off x="2305096" y="3764280"/>
                <a:ext cx="3783281" cy="331471"/>
              </a:xfrm>
              <a:prstGeom prst="accentCallout1">
                <a:avLst>
                  <a:gd name="adj1" fmla="val 48635"/>
                  <a:gd name="adj2" fmla="val -8132"/>
                  <a:gd name="adj3" fmla="val 45834"/>
                  <a:gd name="adj4" fmla="val -2544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" name="Legende mit Linie 1 (Akzentuierungsbalken) 18"/>
              <p:cNvSpPr/>
              <p:nvPr/>
            </p:nvSpPr>
            <p:spPr>
              <a:xfrm rot="10800000">
                <a:off x="2296441" y="1885950"/>
                <a:ext cx="3783281" cy="1778645"/>
              </a:xfrm>
              <a:prstGeom prst="accentCallout1">
                <a:avLst>
                  <a:gd name="adj1" fmla="val 48635"/>
                  <a:gd name="adj2" fmla="val -8132"/>
                  <a:gd name="adj3" fmla="val 46534"/>
                  <a:gd name="adj4" fmla="val -2504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" name="Legende mit Linie 1 (Akzentuierungsbalken) 19"/>
              <p:cNvSpPr/>
              <p:nvPr/>
            </p:nvSpPr>
            <p:spPr>
              <a:xfrm rot="10800000">
                <a:off x="2296439" y="4184007"/>
                <a:ext cx="3783281" cy="1530992"/>
              </a:xfrm>
              <a:prstGeom prst="accentCallout1">
                <a:avLst>
                  <a:gd name="adj1" fmla="val 48635"/>
                  <a:gd name="adj2" fmla="val -8132"/>
                  <a:gd name="adj3" fmla="val 49010"/>
                  <a:gd name="adj4" fmla="val -2685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" name="Legende mit Linie 1 (Akzentuierungsbalken) 20"/>
              <p:cNvSpPr/>
              <p:nvPr/>
            </p:nvSpPr>
            <p:spPr>
              <a:xfrm rot="10800000">
                <a:off x="2296435" y="5775543"/>
                <a:ext cx="3783281" cy="312835"/>
              </a:xfrm>
              <a:prstGeom prst="accentCallout1">
                <a:avLst>
                  <a:gd name="adj1" fmla="val 48635"/>
                  <a:gd name="adj2" fmla="val -8132"/>
                  <a:gd name="adj3" fmla="val 99558"/>
                  <a:gd name="adj4" fmla="val -27256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7077713" y="2496749"/>
                <a:ext cx="21842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Zeichnung des modulseitigen Steckverbinders</a:t>
                </a:r>
                <a:endPara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7094597" y="3668406"/>
                <a:ext cx="1183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Beschreibung und Legende</a:t>
                </a:r>
                <a:endPara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7094597" y="4472449"/>
                <a:ext cx="19708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Zubehörtabelle mit </a:t>
                </a:r>
                <a:r>
                  <a:rPr lang="de-DE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Angabe der Maße </a:t>
                </a:r>
                <a:r>
                  <a:rPr lang="de-DE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und Unterteilung der Kabelarten</a:t>
                </a:r>
                <a:endPara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7094725" y="5513933"/>
                <a:ext cx="1954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Hinweis zu Biegeradien und Torsionswinkeln</a:t>
                </a:r>
                <a:endPara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79" y="1653332"/>
              <a:ext cx="5783581" cy="4435047"/>
            </a:xfrm>
            <a:prstGeom prst="rect">
              <a:avLst/>
            </a:prstGeom>
            <a:ln w="12700">
              <a:solidFill>
                <a:srgbClr val="003D6A"/>
              </a:solidFill>
              <a:prstDash val="dashDot"/>
            </a:ln>
          </p:spPr>
        </p:pic>
      </p:grpSp>
      <p:sp>
        <p:nvSpPr>
          <p:cNvPr id="2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 smtClean="0"/>
              <a:t>Schulung EGN-S / EZN-S inkl. Anschlusskabel | Benedikt Janßen | September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1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ende mit Linie 1 (Akzentuierungsbalken) 6"/>
          <p:cNvSpPr/>
          <p:nvPr/>
        </p:nvSpPr>
        <p:spPr>
          <a:xfrm rot="10800000">
            <a:off x="2176477" y="3619085"/>
            <a:ext cx="3783281" cy="640910"/>
          </a:xfrm>
          <a:prstGeom prst="accentCallout1">
            <a:avLst>
              <a:gd name="adj1" fmla="val 48635"/>
              <a:gd name="adj2" fmla="val -8132"/>
              <a:gd name="adj3" fmla="val 45834"/>
              <a:gd name="adj4" fmla="val -254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Legende mit Linie 1 (Akzentuierungsbalken) 7"/>
          <p:cNvSpPr/>
          <p:nvPr/>
        </p:nvSpPr>
        <p:spPr>
          <a:xfrm rot="10800000">
            <a:off x="2175443" y="1885949"/>
            <a:ext cx="3783281" cy="1672591"/>
          </a:xfrm>
          <a:prstGeom prst="accentCallout1">
            <a:avLst>
              <a:gd name="adj1" fmla="val 48635"/>
              <a:gd name="adj2" fmla="val -8132"/>
              <a:gd name="adj3" fmla="val 46534"/>
              <a:gd name="adj4" fmla="val -250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Legende mit Linie 1 (Akzentuierungsbalken) 8"/>
          <p:cNvSpPr/>
          <p:nvPr/>
        </p:nvSpPr>
        <p:spPr>
          <a:xfrm rot="10800000">
            <a:off x="2175442" y="4320539"/>
            <a:ext cx="3783281" cy="1394459"/>
          </a:xfrm>
          <a:prstGeom prst="accentCallout1">
            <a:avLst>
              <a:gd name="adj1" fmla="val 48635"/>
              <a:gd name="adj2" fmla="val -8132"/>
              <a:gd name="adj3" fmla="val 49010"/>
              <a:gd name="adj4" fmla="val -268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Legende mit Linie 1 (Akzentuierungsbalken) 9"/>
          <p:cNvSpPr/>
          <p:nvPr/>
        </p:nvSpPr>
        <p:spPr>
          <a:xfrm rot="10800000">
            <a:off x="2175439" y="5775543"/>
            <a:ext cx="3783281" cy="312835"/>
          </a:xfrm>
          <a:prstGeom prst="accentCallout1">
            <a:avLst>
              <a:gd name="adj1" fmla="val 48635"/>
              <a:gd name="adj2" fmla="val -8132"/>
              <a:gd name="adj3" fmla="val 99558"/>
              <a:gd name="adj4" fmla="val -272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956717" y="2496749"/>
            <a:ext cx="2184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Zeichnung des modulseitigen Steckverbinders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973601" y="3668406"/>
            <a:ext cx="118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Beschreibung und Legende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73601" y="4472449"/>
            <a:ext cx="1970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Zubehörtabelle mit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maßlichen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Angaben und Unterteilung der Kabelarten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973729" y="5513933"/>
            <a:ext cx="195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Hinweis zu Biegeradien und Torsionswinkeln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Katalog – Darstellung der </a:t>
            </a:r>
            <a:r>
              <a:rPr lang="de-DE" dirty="0" smtClean="0"/>
              <a:t>Geberkabel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801824" y="4814062"/>
            <a:ext cx="2246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Quelle: Katalogkapitel EGN, Ausleitung vom 096.09.2016</a:t>
            </a:r>
            <a:endParaRPr lang="de-DE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33" y="1674391"/>
            <a:ext cx="5717677" cy="4413988"/>
          </a:xfrm>
          <a:prstGeom prst="rect">
            <a:avLst/>
          </a:prstGeom>
          <a:ln w="12700">
            <a:solidFill>
              <a:srgbClr val="003D6A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25283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Ansprechpartner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b="1" dirty="0" smtClean="0"/>
              <a:t>Produktmanagement – </a:t>
            </a:r>
            <a:r>
              <a:rPr lang="de-DE" sz="1800" b="1" dirty="0" err="1" smtClean="0"/>
              <a:t>Elekt</a:t>
            </a:r>
            <a:r>
              <a:rPr lang="de-DE" sz="1800" b="1" dirty="0" smtClean="0"/>
              <a:t>. Greifer EGN / EZN</a:t>
            </a:r>
          </a:p>
          <a:p>
            <a:pPr>
              <a:spcBef>
                <a:spcPts val="0"/>
              </a:spcBef>
            </a:pPr>
            <a:r>
              <a:rPr lang="de-DE" sz="1800" dirty="0" smtClean="0"/>
              <a:t>Christian Liedtke		+49-7133-103-3204</a:t>
            </a:r>
          </a:p>
          <a:p>
            <a:r>
              <a:rPr lang="de-DE" sz="1800" b="1" dirty="0" smtClean="0"/>
              <a:t>Produktmanagement - Mechatronische Peripherie (Kabel)</a:t>
            </a:r>
          </a:p>
          <a:p>
            <a:pPr>
              <a:spcBef>
                <a:spcPts val="0"/>
              </a:spcBef>
            </a:pPr>
            <a:r>
              <a:rPr lang="de-DE" sz="1800" dirty="0" smtClean="0"/>
              <a:t>Benedikt Janßen		+49-7133-103-2243</a:t>
            </a:r>
          </a:p>
          <a:p>
            <a:r>
              <a:rPr lang="de-DE" sz="1800" b="1" dirty="0" smtClean="0"/>
              <a:t>Einkauf – Projekteinkauf / Einkauf Mechatronik</a:t>
            </a:r>
          </a:p>
          <a:p>
            <a:pPr>
              <a:spcBef>
                <a:spcPts val="0"/>
              </a:spcBef>
            </a:pPr>
            <a:r>
              <a:rPr lang="de-DE" sz="1800" dirty="0" smtClean="0"/>
              <a:t>Melanie Zimmer		+49-7133-103-2149</a:t>
            </a:r>
          </a:p>
          <a:p>
            <a:endParaRPr lang="de-DE" sz="1800" b="1" dirty="0" smtClean="0"/>
          </a:p>
          <a:p>
            <a:r>
              <a:rPr lang="de-DE" sz="1800" b="1" dirty="0" smtClean="0"/>
              <a:t>Lieferant</a:t>
            </a:r>
          </a:p>
          <a:p>
            <a:pPr>
              <a:spcBef>
                <a:spcPts val="0"/>
              </a:spcBef>
            </a:pPr>
            <a:r>
              <a:rPr lang="de-DE" sz="1800" dirty="0" smtClean="0"/>
              <a:t>Fa. Elko GmbH</a:t>
            </a:r>
          </a:p>
          <a:p>
            <a:pPr>
              <a:spcBef>
                <a:spcPts val="0"/>
              </a:spcBef>
            </a:pPr>
            <a:r>
              <a:rPr lang="de-DE" sz="1800" dirty="0"/>
              <a:t>Mercedesstraße 4   </a:t>
            </a:r>
          </a:p>
          <a:p>
            <a:pPr>
              <a:spcBef>
                <a:spcPts val="0"/>
              </a:spcBef>
            </a:pPr>
            <a:r>
              <a:rPr lang="de-DE" sz="1800" dirty="0" smtClean="0"/>
              <a:t>74366 Kirchheim </a:t>
            </a:r>
            <a:r>
              <a:rPr lang="de-DE" sz="1800" dirty="0"/>
              <a:t>am </a:t>
            </a:r>
            <a:r>
              <a:rPr lang="de-DE" sz="1800" dirty="0" smtClean="0"/>
              <a:t>Neckar</a:t>
            </a:r>
          </a:p>
          <a:p>
            <a:pPr>
              <a:spcBef>
                <a:spcPts val="0"/>
              </a:spcBef>
            </a:pPr>
            <a:r>
              <a:rPr lang="de-DE" sz="1800" dirty="0"/>
              <a:t>Tel.: </a:t>
            </a:r>
            <a:r>
              <a:rPr lang="de-DE" sz="1800" smtClean="0"/>
              <a:t>	</a:t>
            </a:r>
            <a:r>
              <a:rPr lang="de-DE" sz="1800" smtClean="0"/>
              <a:t>	+</a:t>
            </a:r>
            <a:r>
              <a:rPr lang="de-DE" sz="1800" dirty="0" smtClean="0"/>
              <a:t>49-7143-402231 </a:t>
            </a:r>
            <a:r>
              <a:rPr lang="de-DE" sz="1800" dirty="0"/>
              <a:t>0 </a:t>
            </a:r>
            <a:endParaRPr lang="de-DE" sz="1800" dirty="0" smtClean="0"/>
          </a:p>
          <a:p>
            <a:pPr>
              <a:spcBef>
                <a:spcPts val="0"/>
              </a:spcBef>
            </a:pPr>
            <a:r>
              <a:rPr lang="de-DE" sz="1800" dirty="0" smtClean="0"/>
              <a:t>E-Mail: 	info@elko-verbindungstechnik.de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EGN-S / EZN-S inkl. Anschlusskabel | Benedikt Janßen | September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1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604</Words>
  <Application>Microsoft Office PowerPoint</Application>
  <PresentationFormat>Bildschirmpräsentation (4:3)</PresentationFormat>
  <Paragraphs>111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 SCH_PPT_Vorlage_4-3_220312</vt:lpstr>
      <vt:lpstr>PowerPoint-Präsentation</vt:lpstr>
      <vt:lpstr>Inhalt | Agenda</vt:lpstr>
      <vt:lpstr>Kurzbeschreibung EGN-S / EZN-S</vt:lpstr>
      <vt:lpstr>Katalog – Darstellung des Y-Steckers</vt:lpstr>
      <vt:lpstr>Kurzbeschreibung – Leistungs- und Geberkabel</vt:lpstr>
      <vt:lpstr>Stückliste der Kabel</vt:lpstr>
      <vt:lpstr>Katalog – Darstellung der Leistungskabel</vt:lpstr>
      <vt:lpstr>Katalog – Darstellung der Geberkabel</vt:lpstr>
      <vt:lpstr>Ansprechpartner</vt:lpstr>
      <vt:lpstr>Termine</vt:lpstr>
      <vt:lpstr>Ablauf Sonderkabel od. Kabelverlängerungen</vt:lpstr>
      <vt:lpstr>Stückliste der Kabelverlängerungen</vt:lpstr>
      <vt:lpstr>PowerPoint-Präsentation</vt:lpstr>
    </vt:vector>
  </TitlesOfParts>
  <Company>Ideenhaus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Benedikt Janßen</dc:creator>
  <cp:lastModifiedBy>Janßen, Benedikt</cp:lastModifiedBy>
  <cp:revision>144</cp:revision>
  <cp:lastPrinted>2016-09-21T11:08:13Z</cp:lastPrinted>
  <dcterms:created xsi:type="dcterms:W3CDTF">2015-04-07T09:55:40Z</dcterms:created>
  <dcterms:modified xsi:type="dcterms:W3CDTF">2016-09-21T11:14:22Z</dcterms:modified>
</cp:coreProperties>
</file>