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PGN-plus-P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PGN-plus-P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907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90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89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PGN-plus-P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world's most proven gripper on the market – with permanent lubrication in the multi-tooth guidance.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Lifelong maintenance-free Guaranteed!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2-finger parallel gripper with permanent lubrication, high gripping force, and high maximum moments due to the use of a multi-tooth guidance.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Reliable. Robust.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Perfected multi-tooth guidance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Lubricant pockets in the mult-tooth guidance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Dustproof version SD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ATEX version EX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Portfolio expansion - new sizes PGN-plus-P 40, 160 and 240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Bracket for sensors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Multi-tooth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and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parallel jaw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Piston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multi-tooth guidance </a:t>
            </a:r>
            <a:r>
              <a:rPr lang="de-DE" sz="1200">
                <a:solidFill>
                  <a:srgbClr val="003D6A"/>
                </a:solidFill>
              </a:rPr>
              <a:t>for precise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Lubricant pockets in the mult-tooth guidance </a:t>
            </a:r>
            <a:r>
              <a:rPr lang="de-DE" sz="1200">
                <a:solidFill>
                  <a:srgbClr val="003D6A"/>
                </a:solidFill>
              </a:rPr>
              <a:t>ensure process reliability and extended maintenance intervals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Maximum piston surface area </a:t>
            </a:r>
            <a:r>
              <a:rPr lang="de-DE" sz="1200">
                <a:solidFill>
                  <a:srgbClr val="003D6A"/>
                </a:solidFill>
              </a:rPr>
              <a:t>for maximum gripping forces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sides in three screw directions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sensor accessory program </a:t>
            </a:r>
            <a:r>
              <a:rPr lang="de-DE" sz="1200">
                <a:solidFill>
                  <a:srgbClr val="003D6A"/>
                </a:solidFill>
              </a:rPr>
              <a:t>for versatile querying possibilities and stroke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Manifold options </a:t>
            </a:r>
            <a:r>
              <a:rPr lang="de-DE" sz="1200">
                <a:solidFill>
                  <a:srgbClr val="003D6A"/>
                </a:solidFill>
              </a:rPr>
              <a:t>for special optimization for your specific case of application (dustproof, high-temperature, corrosion-protected, etc.)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180 .. 235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60 .. 65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220 .. 490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235 .. 520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1.1 .. 1.9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0.17 .. 0.24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350 .. 920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375 .. 1050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1.75 .. 3.6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0.27 .. 0.42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85 .. 100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550 .. 1500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610 .. 1600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2.75 .. 5.5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0.51 .. 0.7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870 .. 2200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930 .. 2400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4.35 .. 8.75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0.9 .. 1.22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1400 .. 4200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1520 .. 4450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7 .. 15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1.4 .. 2.1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2500 .. 6300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2800 .. 6900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12.5 .. 24.5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215 .. 245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3800 .. 8750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4050 .. 9350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19 .. 32.5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5.4 .. 7.6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220 .. 310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5300 .. 14000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5600 .. 14500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26.5 .. 45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8.7 .. 12.7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260 .. 355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6600 .. 15600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6800 .. 16000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33 .. 59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13.7 .. 18.7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250 .. 350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26 .. 45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10300 .. 26100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10800 .. 27000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51.5 .. 97.5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26.5 .. 39.8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