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Linear module I Linear axis I ELP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ELP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9227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92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203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ELP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Linear axis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Linear axis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There is no other electric linear module on the market that is as user-friendly to configure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Ready for takeoff in only 2 work steps!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Electric linear module with direct drive and integrated controller, scope-free guided using pre-loaded roller guideü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Easy. Fast. Reliable.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Module operating mode now freely selectable (M1 or Auto-Learn function)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Manual speed configuration using rotary switches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Also suitable for use in cam-controlled systems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Control via digital I/O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Rotary switch optically improved</a:t>
            </a:r>
            <a:endParaRPr lang="de-DE" sz="1050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Control electronics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Drive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Roller guide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End position adjustability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Connection plug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electric drive consists of a primary part (motor coil) and a secondary part (permanent magnets). Inside the controller the phase and amplitude of the applied electric current are controlled. This sets the profile, which is fitted with magnets, in motion.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Mounting pattern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Control via digital I/O </a:t>
            </a:r>
            <a:r>
              <a:rPr lang="de-DE" sz="1200">
                <a:solidFill>
                  <a:srgbClr val="003D6A"/>
                </a:solidFill>
              </a:rPr>
              <a:t>for easy commissioning and rapid integration into existing systems.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10 independent extension and retraction speeds </a:t>
            </a:r>
            <a:r>
              <a:rPr lang="de-DE" sz="1200">
                <a:solidFill>
                  <a:srgbClr val="003D6A"/>
                </a:solidFill>
              </a:rPr>
              <a:t>for high flexibility in cycle times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Linear direct drive </a:t>
            </a:r>
            <a:r>
              <a:rPr lang="de-DE" sz="1200">
                <a:solidFill>
                  <a:srgbClr val="003D6A"/>
                </a:solidFill>
              </a:rPr>
              <a:t>for almost wear-free use and a long service life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 bearing guidance </a:t>
            </a:r>
            <a:r>
              <a:rPr lang="de-DE" sz="1200">
                <a:solidFill>
                  <a:srgbClr val="003D6A"/>
                </a:solidFill>
              </a:rPr>
              <a:t>for high load capacities and end-position accuracy in all installation positions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Maintenance-free </a:t>
            </a:r>
            <a:r>
              <a:rPr lang="de-DE" sz="1200">
                <a:solidFill>
                  <a:srgbClr val="003D6A"/>
                </a:solidFill>
              </a:rPr>
              <a:t>for high machine uptime and low operating costs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Compact dimensions </a:t>
            </a:r>
            <a:r>
              <a:rPr lang="de-DE" sz="1200">
                <a:solidFill>
                  <a:srgbClr val="003D6A"/>
                </a:solidFill>
              </a:rPr>
              <a:t>for less interfering contours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Standardized mounting bores </a:t>
            </a:r>
            <a:r>
              <a:rPr lang="de-DE" sz="1200">
                <a:solidFill>
                  <a:srgbClr val="003D6A"/>
                </a:solidFill>
              </a:rPr>
              <a:t>for numerous combinations with other components from the modular system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stroke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Nominal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useful load (horizontal)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useful load (vertical)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40 .. 100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80 .. 200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