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Linearmodul I Linearachse I ELP</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ELP</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19227.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1922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03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ELP</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Linearachse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Linearachse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Das am einfachsten einzustellende elektrische Linearmodul am Markt</a:t>
            </a:r>
            <a:endParaRPr lang="de-DE" sz="1013" b="1">
              <a:solidFill>
                <a:srgbClr val="003D6A"/>
              </a:solidFill>
            </a:endParaRPr>
          </a:p>
          <a:p>
            <a:endParaRPr lang="de-DE" sz="1013" b="1">
              <a:solidFill>
                <a:srgbClr val="00446B"/>
              </a:solidFill>
            </a:endParaRPr>
          </a:p>
          <a:p>
            <a:r>
              <a:rPr lang="de-DE" sz="1013" b="1">
                <a:solidFill>
                  <a:srgbClr val="00446B"/>
                </a:solidFill>
              </a:rPr>
              <a:t>Startklar in nur 2 Arbeitsschritten</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Elektrisches Linearmodul mit Direktantrieb und integrierter Steuerung, spielfrei geführt mit vorgespannter Wälzführung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Einfach. Schnell. Zuverlässig.</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70000" indent="-270000">
              <a:spcAft>
                <a:spcPts val="900"/>
              </a:spcAft>
              <a:buSzPct val="140000"/>
              <a:buBlip>
                <a:blip r:embed="rId2"/>
              </a:buBlip>
            </a:pPr>
            <a:r>
              <a:rPr lang="de-DE" sz="1200" b="1">
                <a:solidFill>
                  <a:srgbClr val="003D6A"/>
                </a:solidFill>
              </a:rPr>
              <a:t>Modul Betriebsart jetzt frei wählbar (M1 oder Auto-Learn-Funktion)</a:t>
            </a:r>
            <a:endParaRPr lang="de-DE" sz="1050" i="1"/>
          </a:p>
          <a:p>
            <a:pPr marL="270000" indent="-270000">
              <a:spcAft>
                <a:spcPts val="900"/>
              </a:spcAft>
              <a:buSzPct val="140000"/>
              <a:buBlip>
                <a:blip r:embed="rId2"/>
              </a:buBlip>
            </a:pPr>
            <a:r>
              <a:rPr lang="de-DE" sz="1200" b="1">
                <a:solidFill>
                  <a:srgbClr val="003D6A"/>
                </a:solidFill>
              </a:rPr>
              <a:t>Manuelle Geschwindigkeitseinstellung über Drehschalter</a:t>
            </a:r>
          </a:p>
          <a:p>
            <a:pPr marL="270000" indent="-270000">
              <a:spcAft>
                <a:spcPts val="900"/>
              </a:spcAft>
              <a:buSzPct val="140000"/>
              <a:buBlip>
                <a:blip r:embed="rId2"/>
              </a:buBlip>
            </a:pPr>
            <a:r>
              <a:rPr lang="de-DE" sz="1200" b="1">
                <a:solidFill>
                  <a:srgbClr val="003D6A"/>
                </a:solidFill>
              </a:rPr>
              <a:t>Auch für den Einsatz in kurvengesteuerten Anlagen geeignet</a:t>
            </a:r>
          </a:p>
          <a:p>
            <a:pPr marL="270000" indent="-270000">
              <a:spcAft>
                <a:spcPts val="900"/>
              </a:spcAft>
              <a:buSzPct val="140000"/>
              <a:buBlip>
                <a:blip r:embed="rId2"/>
              </a:buBlip>
            </a:pPr>
            <a:r>
              <a:rPr lang="de-DE" sz="1200" b="1">
                <a:solidFill>
                  <a:srgbClr val="003D6A"/>
                </a:solidFill>
              </a:rPr>
              <a:t>Ansteuerung über digitale I/O</a:t>
            </a:r>
          </a:p>
          <a:p>
            <a:pPr marL="270000" indent="-270000">
              <a:spcAft>
                <a:spcPts val="900"/>
              </a:spcAft>
              <a:buSzPct val="140000"/>
              <a:buBlip>
                <a:blip r:embed="rId2"/>
              </a:buBlip>
            </a:pPr>
            <a:r>
              <a:rPr lang="de-DE" sz="1200" b="1">
                <a:solidFill>
                  <a:srgbClr val="003D6A"/>
                </a:solidFill>
              </a:rPr>
              <a:t>Drehschalter optisch verbessert</a:t>
            </a:r>
            <a:endParaRPr lang="de-DE" sz="1050">
              <a:solidFill>
                <a:prstClr val="black"/>
              </a:solidFill>
            </a:endParaRPr>
          </a:p>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Steuerelektronik</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Antrieb</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Wälzführung</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Endlageneinstellbarkeit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Anschlussstecker</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Der elektrische Antrieb besteht aus einem Primärteil (Motorwicklungen) und einem Sekundärteil (Permanentmagnete). Im Regler werden die Phase und Amplitude des angelegten elektrischen Stroms geregelt. Dadurch wird das mit Magneten besetzte Profil in Bewegung gebracht.</a:t>
            </a:r>
          </a:p>
          <a:p>
            <a:r>
              <a:rPr lang="de-DE" sz="1100">
                <a:solidFill>
                  <a:srgbClr val="003D6A"/>
                </a:solidFill>
              </a:rPr>
              <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Baukastenlochbild</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Ansteuerung über digitale I/O </a:t>
            </a:r>
            <a:r>
              <a:rPr lang="de-DE" sz="1200">
                <a:solidFill>
                  <a:srgbClr val="003D6A"/>
                </a:solidFill>
              </a:rPr>
              <a:t>zur einfachen Inbetriebnahme und schnellen Einbindung in bestehende Anlagen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10-stufig einstellbare Ein- und Ausfahrgeschwindigkeit </a:t>
            </a:r>
            <a:r>
              <a:rPr lang="de-DE" sz="1200">
                <a:solidFill>
                  <a:srgbClr val="003D6A"/>
                </a:solidFill>
              </a:rPr>
              <a:t>für hohe Flexibilität in der Zykluszeit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Lineardirektantrieb </a:t>
            </a:r>
            <a:r>
              <a:rPr lang="de-DE" sz="1200">
                <a:solidFill>
                  <a:srgbClr val="003D6A"/>
                </a:solidFill>
              </a:rPr>
              <a:t>zum nahezu verschleißfreien Einsatz für eine hohe Lebensdauer</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Robuste Wälzführung </a:t>
            </a:r>
            <a:r>
              <a:rPr lang="de-DE" sz="1200">
                <a:solidFill>
                  <a:srgbClr val="003D6A"/>
                </a:solidFill>
              </a:rPr>
              <a:t>für hohe Lastaufnahmen und Endlagengenauigkeit in allen Einbaulagen</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Wartungsfrei </a:t>
            </a:r>
            <a:r>
              <a:rPr lang="de-DE" sz="1200">
                <a:solidFill>
                  <a:srgbClr val="003D6A"/>
                </a:solidFill>
              </a:rPr>
              <a:t>für hohe Maschinenverfügbarkeit und geringe Betriebskosten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Kompakte Baumaße </a:t>
            </a:r>
            <a:r>
              <a:rPr lang="de-DE" sz="1200">
                <a:solidFill>
                  <a:srgbClr val="003D6A"/>
                </a:solidFill>
              </a:rPr>
              <a:t>für geringe Störkonturen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Standardisierte Befestigungsbohrungen </a:t>
            </a:r>
            <a:r>
              <a:rPr lang="de-DE" sz="1200">
                <a:solidFill>
                  <a:srgbClr val="003D6A"/>
                </a:solidFill>
              </a:rPr>
              <a:t>für vielfältige Kombinationen mit anderen Bausteinen aus dem Montagebaukasten</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tblGrid>
              <a:tr xmlns:rel="http://schemas.openxmlformats.org/package/2006/relationships" xmlns:f="http://www.f.com" h="253080">
                <a:tc gridSpan="5">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Hub</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Nennkraft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Nutzlast (horizontal)</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Max. Nutzlast (vertikal)</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30 .. 80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17</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0.75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40 .. 100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80 .. 200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