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42" d="100"/>
          <a:sy n="142" d="100"/>
        </p:scale>
        <p:origin x="714" y="108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Changing I Gripper change system I SHS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SHS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SHS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Gripper change system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Gripper change system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world's first change system with integrated presence and locking monitoring.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a handling weight of 58 kg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Manual tool change system with integrated air feed-through, locking monitoring, and optional electric feed-through.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Flexible. Compact. Intuitive.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Convenient manual operation using a simple locking lever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Six sizes are available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Sensor technology is optionally available for monitoring locking and presence monitoring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Integrated pneumatic feed-through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Wide range of electric, pneumatic, and fluid modules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Locking bolt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Lock sensing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Locking lever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Air feed-through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The manual change system (SHS) consists of a manual change head (SHK) and a manual change adapter (SHA). The manual change head (SHK) is form-fit locked with the manual change adapter (SHA), and due to the patented locking it is free from play. A pin is pushed forward or backward via a locking lever for locking or unlocking. An integrated pneumatic feed-through supplies the tool with energy.</a:t>
            </a:r>
          </a:p>
          <a:p>
            <a:endParaRPr lang="de-DE" sz="1000">
              <a:solidFill>
                <a:srgbClr val="003D6A"/>
              </a:solidFill>
            </a:endParaRPr>
          </a:p>
          <a:p>
            <a:endParaRPr lang="de-DE" sz="1000">
              <a:solidFill>
                <a:srgbClr val="003D6A"/>
              </a:solidFill>
            </a:endParaRPr>
          </a:p>
          <a:p>
            <a:endParaRPr lang="de-DE" sz="10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Series with six unit sizes </a:t>
            </a:r>
            <a:r>
              <a:rPr lang="de-DE" sz="1200">
                <a:solidFill>
                  <a:srgbClr val="003D6A"/>
                </a:solidFill>
              </a:rPr>
              <a:t>for optimal size selection and a broad application range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pneumatic feed-through </a:t>
            </a:r>
            <a:r>
              <a:rPr lang="de-DE" sz="1200">
                <a:solidFill>
                  <a:srgbClr val="003D6A"/>
                </a:solidFill>
              </a:rPr>
              <a:t>for a safe power supply of the handling modules and tools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The locking lever is opened sideways </a:t>
            </a:r>
            <a:r>
              <a:rPr lang="de-DE" sz="1200">
                <a:solidFill>
                  <a:srgbClr val="003D6A"/>
                </a:solidFill>
              </a:rPr>
              <a:t>this allows the changer to be easily operated even in confined spaces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 locking and presence monitoring </a:t>
            </a:r>
            <a:r>
              <a:rPr lang="de-DE" sz="1200">
                <a:solidFill>
                  <a:srgbClr val="003D6A"/>
                </a:solidFill>
              </a:rPr>
              <a:t>thus increased process reliability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Wide range of electric, pneumatic, and fluid modules </a:t>
            </a:r>
            <a:r>
              <a:rPr lang="de-DE" sz="1200">
                <a:solidFill>
                  <a:srgbClr val="003D6A"/>
                </a:solidFill>
              </a:rPr>
              <a:t>for universal energy transmission possibilities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ISO mounting pattern </a:t>
            </a:r>
            <a:r>
              <a:rPr lang="de-DE" sz="1200">
                <a:solidFill>
                  <a:srgbClr val="003D6A"/>
                </a:solidFill>
              </a:rPr>
              <a:t>for easy assembly to most types of robots without needing additional adapter plates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190861"/>
              </p:ext>
            </p:extLst>
          </p:nvPr>
        </p:nvGraphicFramePr>
        <p:xfrm>
          <a:off x="395535" y="1347614"/>
          <a:ext cx="8353173" cy="240192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648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1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4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handling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Lock sensing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Number of pneumatic feed-throughs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Feed-throughs for radial use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Connection flange according to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optionally via attachment kit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0.075 .. 0.14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ISO 9409-1-40-4-M6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optionally via attachment kit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0.1 .. 0.25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ISO 9409-1-50-4-M6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7794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optionally via attachment kit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0.2 .. 0.41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ISO 9409-1-63-4-M6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8063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optionally via attachment kit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0.35 .. 0.74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ISO 9409-1-80-6-M8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05396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optional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0.55 .. 1.3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ISO 9409-1-100-6-M8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22495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optional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1.2 .. 2.8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ISO 9409-1-125-6-M10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846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Bildschirmpräsentation (16:9)</PresentationFormat>
  <Paragraphs>92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2021-08-10T08:56:16Z</dcterms:modified>
</cp:coreProperties>
</file>