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Universal gripper I PGN-plus-E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PGN-plus-E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071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07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90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PGN-plus-E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first simple electric gripper with reliable multi-tooth guidance.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Multi-tooth guidance, digital actuation and 24 V drive with permanent lubrication.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electric 2-finger parallel gripper with permanent lubrication, high gripping force, and a high maximum moment due to the use of a multi-tooth guidance.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Reliable. Robust.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New variant with IO-link interface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Four-step adjustable gripping force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Lifelong maintenance-free</a:t>
            </a: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 system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Multi-tooth guidance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Centering and mounting possibilities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brushless servomotor forces the wedge-hook up or down via a ball-and-screw spindle drive.</a:t>
            </a:r>
          </a:p>
          <a:p>
            <a:r>
              <a:rPr lang="de-DE" sz="1100">
                <a:solidFill>
                  <a:srgbClr val="003D6A"/>
                </a:solidFill>
              </a:rPr>
              <a:t>Through its angled active surfaces, the wedge-hook transforms this motion into the horizontal, synchronous movement of the base jaws.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4326310" y="3950935"/>
            <a:ext cx="4422042" cy="276999"/>
            <a:chOff x="332602" y="1772816"/>
            <a:chExt cx="6202904" cy="369332"/>
          </a:xfrm>
        </p:grpSpPr>
        <p:sp>
          <p:nvSpPr>
            <p:cNvPr id="42" name="Textfeld 41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Spindle nut</a:t>
              </a: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32602" y="1782196"/>
              <a:ext cx="318475" cy="338555"/>
              <a:chOff x="326038" y="789663"/>
              <a:chExt cx="318475" cy="338555"/>
            </a:xfrm>
          </p:grpSpPr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26038" y="789663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multi-tooth guidance </a:t>
            </a:r>
            <a:r>
              <a:rPr lang="de-DE" sz="1200">
                <a:solidFill>
                  <a:srgbClr val="003D6A"/>
                </a:solidFill>
              </a:rPr>
              <a:t>for precise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Lubricant pockets in the mult-tooth guidance </a:t>
            </a:r>
            <a:r>
              <a:rPr lang="de-DE" sz="1200">
                <a:solidFill>
                  <a:srgbClr val="003D6A"/>
                </a:solidFill>
              </a:rPr>
              <a:t>ensure process reliability and extended maintenance intervals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Brushless DC servomotor </a:t>
            </a:r>
            <a:r>
              <a:rPr lang="de-DE" sz="1200">
                <a:solidFill>
                  <a:srgbClr val="003D6A"/>
                </a:solidFill>
              </a:rPr>
              <a:t>for almost wear-free use and a long service life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Control via digital I/O </a:t>
            </a:r>
            <a:r>
              <a:rPr lang="de-DE" sz="1200">
                <a:solidFill>
                  <a:srgbClr val="003D6A"/>
                </a:solidFill>
              </a:rPr>
              <a:t>for easy commissioning and rapid integration into existing systems.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Four-step adjustable gripping force </a:t>
            </a:r>
            <a:r>
              <a:rPr lang="de-DE" sz="1200">
                <a:solidFill>
                  <a:srgbClr val="003D6A"/>
                </a:solidFill>
              </a:rPr>
              <a:t>for simple adaption to sensitive workpieces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from two sides in three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sensor system and comprehensive sensor accessory program </a:t>
            </a:r>
            <a:r>
              <a:rPr lang="de-DE" sz="1200">
                <a:solidFill>
                  <a:srgbClr val="003D6A"/>
                </a:solidFill>
              </a:rPr>
              <a:t>for versatile querying possibilities and stroke position monitoring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Control via IO-Link </a:t>
            </a:r>
            <a:r>
              <a:rPr lang="de-DE" sz="1200">
                <a:solidFill>
                  <a:srgbClr val="003D6A"/>
                </a:solidFill>
              </a:rPr>
              <a:t>enables the prepositioning of the gripper finger and the evaluation of the gripper condition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65559"/>
                <a:gridCol xmlns:rel="http://schemas.openxmlformats.org/package/2006/relationships" xmlns:f="http://www.f.com" w="777039"/>
                <a:gridCol xmlns:rel="http://schemas.openxmlformats.org/package/2006/relationships" xmlns:f="http://www.f.com" w="1165559"/>
                <a:gridCol xmlns:rel="http://schemas.openxmlformats.org/package/2006/relationships" xmlns:f="http://www.f.com" w="1165559"/>
                <a:gridCol xmlns:rel="http://schemas.openxmlformats.org/package/2006/relationships" xmlns:f="http://www.f.com" w="1554079"/>
                <a:gridCol xmlns:rel="http://schemas.openxmlformats.org/package/2006/relationships" xmlns:f="http://www.f.com" w="1359819"/>
                <a:gridCol xmlns:rel="http://schemas.openxmlformats.org/package/2006/relationships" xmlns:f="http://www.f.com" w="1165559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1.01 .. 1.08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1.73 .. 1.85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