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PGN-plus-E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PGN-plus-E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071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07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90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PGN-plus-E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erste einfache elektrische Greifer mit bewährter Vielzahnführung.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Mit Dauerschmierung in der Vielzahnführung, digitaler Ansteuerung und 24 V-Antrieb.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Universeller, elektrischer 2-Finger-Parallelgreifer mit Dauerschmierung,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Robust.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Neue Variante mit IO-Link Schnittstelle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Vierstufig einstellbare Greifkraft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Lebenslang wartungsfrei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bürstenlose Servomotor treibt über einen Kugelgewindetrieb den Keilhaken nach oben bzw. nach unten.</a:t>
            </a:r>
          </a:p>
          <a:p>
            <a:r>
              <a:rPr lang="de-DE" sz="1100">
                <a:solidFill>
                  <a:srgbClr val="003D6A"/>
                </a:solidFill>
              </a:rPr>
              <a:t>Der Keilhaken formt über seine schrägen Wirkflächen diese Bewegung in ein horizontales, synchrones Verschieben der Grundbacken um.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Spindelmutter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Schmierstofftaschen in der gesamten Vielzahnführungskontur </a:t>
            </a:r>
            <a:r>
              <a:rPr lang="de-DE" sz="1200">
                <a:solidFill>
                  <a:srgbClr val="003D6A"/>
                </a:solidFill>
              </a:rPr>
              <a:t>sorgen für Prozesssicherheit und verlängerte Wartungsintervalle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Bürstenloser DC-Servomotor </a:t>
            </a:r>
            <a:r>
              <a:rPr lang="de-DE" sz="1200">
                <a:solidFill>
                  <a:srgbClr val="003D6A"/>
                </a:solidFill>
              </a:rPr>
              <a:t>zum nahezu verschleißfreien Einsatz für eine hohe Lebensdauer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digitale I/O </a:t>
            </a:r>
            <a:r>
              <a:rPr lang="de-DE" sz="1200">
                <a:solidFill>
                  <a:srgbClr val="003D6A"/>
                </a:solidFill>
              </a:rPr>
              <a:t>zur einfachen Inbetriebnahme und schnellen Einbindung in bestehende Anlagen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Vierstufig einstellbare Greifkraft </a:t>
            </a:r>
            <a:r>
              <a:rPr lang="de-DE" sz="1200">
                <a:solidFill>
                  <a:srgbClr val="003D6A"/>
                </a:solidFill>
              </a:rPr>
              <a:t>zur einfachen Anpassung an empfindliche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Sensorik sowie 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Ansteuerung über IO-Link </a:t>
            </a:r>
            <a:r>
              <a:rPr lang="de-DE" sz="1200">
                <a:solidFill>
                  <a:srgbClr val="003D6A"/>
                </a:solidFill>
              </a:rPr>
              <a:t>ermöglicht die Vorpositionierung der Greiferfinger und die Auswertung des Greiferzustandes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65559"/>
                <a:gridCol xmlns:rel="http://schemas.openxmlformats.org/package/2006/relationships" xmlns:f="http://www.f.com" w="777039"/>
                <a:gridCol xmlns:rel="http://schemas.openxmlformats.org/package/2006/relationships" xmlns:f="http://www.f.com" w="1165559"/>
                <a:gridCol xmlns:rel="http://schemas.openxmlformats.org/package/2006/relationships" xmlns:f="http://www.f.com" w="1165559"/>
                <a:gridCol xmlns:rel="http://schemas.openxmlformats.org/package/2006/relationships" xmlns:f="http://www.f.com" w="1554079"/>
                <a:gridCol xmlns:rel="http://schemas.openxmlformats.org/package/2006/relationships" xmlns:f="http://www.f.com" w="1359819"/>
                <a:gridCol xmlns:rel="http://schemas.openxmlformats.org/package/2006/relationships" xmlns:f="http://www.f.com" w="1165559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1.01 .. 1.08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1.73 .. 1.85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