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0" r:id="rId2"/>
    <p:sldId id="1144" r:id="rId3"/>
    <p:sldId id="1146" r:id="rId4"/>
    <p:sldId id="486" r:id="rId5"/>
  </p:sldIdLst>
  <p:sldSz cx="9144000" cy="6858000" type="screen4x3"/>
  <p:notesSz cx="6797675" cy="99266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85">
          <p15:clr>
            <a:srgbClr val="A4A3A4"/>
          </p15:clr>
        </p15:guide>
        <p15:guide id="2" pos="40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10" clrIdx="2"/>
  <p:cmAuthor id="3" name=" ." initials="D" lastIdx="1" clrIdx="3"/>
  <p:cmAuthor id="4" name="KHOURY2" initials="K" lastIdx="8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00"/>
    <a:srgbClr val="00446B"/>
    <a:srgbClr val="1F497D"/>
    <a:srgbClr val="CCCFD7"/>
    <a:srgbClr val="3E3D4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91" autoAdjust="0"/>
    <p:restoredTop sz="97686" autoAdjust="0"/>
  </p:normalViewPr>
  <p:slideViewPr>
    <p:cSldViewPr snapToGrid="0" snapToObjects="1">
      <p:cViewPr varScale="1">
        <p:scale>
          <a:sx n="135" d="100"/>
          <a:sy n="135" d="100"/>
        </p:scale>
        <p:origin x="-972" y="-90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23.09.2015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23.09.2015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84" tIns="46342" rIns="92684" bIns="4634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684" tIns="46342" rIns="92684" bIns="46342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433000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12741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Benchmark-Products HMI 2015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Benchmark-Products HMI 2015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Benchmark-Products HMI 2015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-2419" y="-3319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</a:rPr>
              <a:t>Short </a:t>
            </a:r>
            <a:r>
              <a:rPr lang="de-DE" sz="3200" dirty="0" err="1" smtClean="0">
                <a:solidFill>
                  <a:schemeClr val="bg1"/>
                </a:solidFill>
              </a:rPr>
              <a:t>presentation</a:t>
            </a:r>
            <a:endParaRPr lang="de-DE" sz="3000" dirty="0" smtClean="0">
              <a:solidFill>
                <a:schemeClr val="bg1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FTW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7602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Benchmark-Products MOTEK 2015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13" name="Titel 4"/>
          <p:cNvSpPr txBox="1">
            <a:spLocks/>
          </p:cNvSpPr>
          <p:nvPr/>
        </p:nvSpPr>
        <p:spPr>
          <a:xfrm>
            <a:off x="561444" y="-140620"/>
            <a:ext cx="8142290" cy="1410755"/>
          </a:xfrm>
          <a:prstGeom prst="rect">
            <a:avLst/>
          </a:prstGeom>
        </p:spPr>
        <p:txBody>
          <a:bodyPr anchor="b"/>
          <a:lstStyle/>
          <a:p>
            <a:pPr>
              <a:spcBef>
                <a:spcPct val="0"/>
              </a:spcBef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FTW</a:t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#1: </a:t>
            </a: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Reliable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,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wireless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signal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transmittion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for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up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to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6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force-torque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sensors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11" name="Grafik 10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0327" y="1803400"/>
            <a:ext cx="4070796" cy="2647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Gruppieren 15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5" name="Textfeld 14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tx2"/>
                  </a:solidFill>
                </a:rPr>
                <a:t>Successor product</a:t>
              </a: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New Product</a:t>
              </a:r>
            </a:p>
            <a:p>
              <a:endParaRPr lang="en-US" sz="12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9" name="Inhaltsplatzhalter 1"/>
          <p:cNvSpPr>
            <a:spLocks noGrp="1"/>
          </p:cNvSpPr>
          <p:nvPr>
            <p:ph sz="quarter" idx="11"/>
          </p:nvPr>
        </p:nvSpPr>
        <p:spPr>
          <a:xfrm>
            <a:off x="260327" y="4713702"/>
            <a:ext cx="6460513" cy="1605157"/>
          </a:xfrm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Cost Effectiveness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 Customer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Benefits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/>
              </a:rPr>
              <a:t>: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Wireless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transmission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increases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flexibility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freedom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mobile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applications</a:t>
            </a:r>
            <a:endParaRPr lang="de-D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Transmission via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WiFi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allows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easy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integration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existing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systems</a:t>
            </a:r>
            <a:endParaRPr lang="de-D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Inhaltsplatzhalter 1"/>
          <p:cNvSpPr>
            <a:spLocks noGrp="1"/>
          </p:cNvSpPr>
          <p:nvPr>
            <p:ph sz="quarter" idx="11"/>
          </p:nvPr>
        </p:nvSpPr>
        <p:spPr>
          <a:xfrm>
            <a:off x="4794228" y="1511300"/>
            <a:ext cx="4225290" cy="1116803"/>
          </a:xfrm>
        </p:spPr>
        <p:txBody>
          <a:bodyPr/>
          <a:lstStyle/>
          <a:p>
            <a:pPr marL="180000" lvl="0" indent="-180000">
              <a:lnSpc>
                <a:spcPct val="10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Unique Selling Points: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Wireless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transmitter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transmitting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signals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6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force-torque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sensors</a:t>
            </a:r>
            <a:endParaRPr lang="de-D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Inhaltsplatzhalter 1"/>
          <p:cNvSpPr>
            <a:spLocks noGrp="1"/>
          </p:cNvSpPr>
          <p:nvPr>
            <p:ph sz="quarter" idx="11"/>
          </p:nvPr>
        </p:nvSpPr>
        <p:spPr>
          <a:xfrm>
            <a:off x="4794228" y="2806700"/>
            <a:ext cx="4349771" cy="1932402"/>
          </a:xfrm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0"/>
              </a:spcBef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Further Product Features: 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 Versions: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3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sensors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6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sensors</a:t>
            </a:r>
            <a:endParaRPr lang="de-D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Transmission via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WiFi</a:t>
            </a:r>
            <a:endParaRPr lang="de-D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Typical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signal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range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30m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Available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de-D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sale</a:t>
            </a:r>
            <a:endParaRPr lang="de-D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Benchmark-Products MOTEK 2015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17" name="Textfeld 7"/>
          <p:cNvSpPr txBox="1">
            <a:spLocks noChangeArrowheads="1"/>
          </p:cNvSpPr>
          <p:nvPr/>
        </p:nvSpPr>
        <p:spPr bwMode="auto">
          <a:xfrm>
            <a:off x="4237214" y="1504027"/>
            <a:ext cx="4906786" cy="38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000" indent="-180000"/>
            <a:r>
              <a:rPr lang="de-DE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Basic Technical Data: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able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transmit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signal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from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6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sensors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same time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versions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3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sensors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6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sensors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Typical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signal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range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30m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Communication: IEEE 802.11 a/b/g/n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with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2.4 GHz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5.0 GHz</a:t>
            </a:r>
          </a:p>
          <a:p>
            <a:pPr marL="180000" lvl="1" indent="-180000">
              <a:lnSpc>
                <a:spcPct val="100000"/>
              </a:lnSpc>
              <a:spcBef>
                <a:spcPts val="60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Size:</a:t>
            </a:r>
          </a:p>
          <a:p>
            <a:pPr marL="628650" lvl="2" indent="-266700">
              <a:spcBef>
                <a:spcPts val="0"/>
              </a:spcBef>
              <a:buFont typeface="Wingdings" pitchFamily="2" charset="2"/>
              <a:buChar char="Ø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150 x 82 x 19mm (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3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sensors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628650" lvl="2" indent="-266700">
              <a:spcBef>
                <a:spcPts val="0"/>
              </a:spcBef>
              <a:buFont typeface="Wingdings" pitchFamily="2" charset="2"/>
              <a:buChar char="Ø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150 x 82 x 33mm (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6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sensors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180000" lvl="1" indent="-180000"/>
            <a:endParaRPr lang="en-US" b="1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/>
            </a:endParaRPr>
          </a:p>
          <a:p>
            <a:pPr marL="180000" lvl="1" indent="-180000"/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/>
              </a:rPr>
              <a:t>Complementary Products: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Nano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Mini FT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sensors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uppieren 15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3" name="Textfeld 1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tx2"/>
                  </a:solidFill>
                </a:rPr>
                <a:t>Successor product</a:t>
              </a: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New Product</a:t>
              </a:r>
            </a:p>
            <a:p>
              <a:endParaRPr lang="en-US" sz="12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8" name="Titel 4"/>
          <p:cNvSpPr txBox="1">
            <a:spLocks/>
          </p:cNvSpPr>
          <p:nvPr/>
        </p:nvSpPr>
        <p:spPr>
          <a:xfrm>
            <a:off x="561444" y="-140620"/>
            <a:ext cx="8142290" cy="1410755"/>
          </a:xfrm>
          <a:prstGeom prst="rect">
            <a:avLst/>
          </a:prstGeom>
        </p:spPr>
        <p:txBody>
          <a:bodyPr anchor="b"/>
          <a:lstStyle/>
          <a:p>
            <a:pPr>
              <a:spcBef>
                <a:spcPct val="0"/>
              </a:spcBef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FTW</a:t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#1: </a:t>
            </a: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Reliable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,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wireless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signal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transmittion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for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up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to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6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force-torque</a:t>
            </a:r>
            <a:r>
              <a:rPr lang="de-DE" sz="2000" b="1" dirty="0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dirty="0" err="1" smtClean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sensors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19" name="Grafik 18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747401">
            <a:off x="-50278" y="1819327"/>
            <a:ext cx="4267018" cy="3092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366" y="-9525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169</Words>
  <Application>Microsoft Office PowerPoint</Application>
  <PresentationFormat>Bildschirmpräsentation (4:3)</PresentationFormat>
  <Paragraphs>41</Paragraphs>
  <Slides>4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20120410_Titel_title_PGN-plus_singleline_headline</vt:lpstr>
      <vt:lpstr>Folie 1</vt:lpstr>
      <vt:lpstr>Folie 2</vt:lpstr>
      <vt:lpstr>Folie 3</vt:lpstr>
      <vt:lpstr>Folie 4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3868</cp:revision>
  <dcterms:created xsi:type="dcterms:W3CDTF">2012-04-16T06:22:40Z</dcterms:created>
  <dcterms:modified xsi:type="dcterms:W3CDTF">2015-09-23T10:13:08Z</dcterms:modified>
</cp:coreProperties>
</file>