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0" r:id="rId2"/>
    <p:sldId id="1078" r:id="rId3"/>
    <p:sldId id="1080" r:id="rId4"/>
    <p:sldId id="486" r:id="rId5"/>
  </p:sldIdLst>
  <p:sldSz cx="9144000" cy="6858000" type="screen4x3"/>
  <p:notesSz cx="6797675" cy="99266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10" clrIdx="2"/>
  <p:cmAuthor id="3" name=" ." initials="D" lastIdx="1" clrIdx="3"/>
  <p:cmAuthor id="4" name="KHOURY2" initials="K" lastIdx="8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1F497D"/>
    <a:srgbClr val="CCCFD7"/>
    <a:srgbClr val="00446B"/>
    <a:srgbClr val="3E3D4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8" autoAdjust="0"/>
    <p:restoredTop sz="97686" autoAdjust="0"/>
  </p:normalViewPr>
  <p:slideViewPr>
    <p:cSldViewPr snapToGrid="0" snapToObjects="1">
      <p:cViewPr varScale="1">
        <p:scale>
          <a:sx n="115" d="100"/>
          <a:sy n="115" d="100"/>
        </p:scale>
        <p:origin x="-852" y="-10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09.09.2015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09.09.2015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4" tIns="46342" rIns="92684" bIns="4634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684" tIns="46342" rIns="92684" bIns="46342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Motek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Motek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Motek 2014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-2419" y="5271209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FTW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>
          <a:xfrm>
            <a:off x="260327" y="4713702"/>
            <a:ext cx="6460513" cy="1605157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350"/>
              </a:spcBef>
              <a:spcAft>
                <a:spcPts val="35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Kabellose Übertragung von Kraft- und </a:t>
            </a:r>
            <a:r>
              <a:rPr lang="de-DE" sz="1800" dirty="0" err="1" smtClean="0">
                <a:solidFill>
                  <a:schemeClr val="tx1"/>
                </a:solidFill>
              </a:rPr>
              <a:t>Momentenmessungen</a:t>
            </a:r>
            <a:r>
              <a:rPr lang="de-DE" sz="1800" dirty="0" smtClean="0">
                <a:solidFill>
                  <a:schemeClr val="tx1"/>
                </a:solidFill>
              </a:rPr>
              <a:t> erhöht die Flexibilität und Freiheit für mobile Anwendungen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Übertragung via WLAN ermöglicht die </a:t>
            </a:r>
            <a:r>
              <a:rPr lang="de-DE" sz="1800" b="1" dirty="0" smtClean="0">
                <a:solidFill>
                  <a:schemeClr val="tx1"/>
                </a:solidFill>
              </a:rPr>
              <a:t>einfache Integration in bestehende WLAN-Systeme</a:t>
            </a:r>
            <a:endParaRPr lang="de-DE" sz="1800" b="1" dirty="0" smtClean="0"/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None/>
            </a:pPr>
            <a:endParaRPr lang="de-DE" sz="1800" dirty="0" smtClean="0">
              <a:solidFill>
                <a:schemeClr val="tx1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Benchmark-Produkte MOTEK 2015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FTW</a:t>
            </a:r>
            <a:br>
              <a:rPr lang="de-DE" dirty="0" smtClean="0"/>
            </a:br>
            <a:r>
              <a:rPr lang="de-DE" sz="2000" dirty="0" smtClean="0"/>
              <a:t>#1: Zuverlässige Signalübertragung für bis zu 6 Kraft-Momenten Sensoren</a:t>
            </a:r>
            <a:endParaRPr lang="de-DE" dirty="0"/>
          </a:p>
        </p:txBody>
      </p:sp>
      <p:grpSp>
        <p:nvGrpSpPr>
          <p:cNvPr id="6" name="Gruppieren 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8" name="Textfeld 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erweiterung</a:t>
              </a:r>
              <a:endParaRPr lang="de-DE" sz="1200" dirty="0">
                <a:solidFill>
                  <a:schemeClr val="tx2"/>
                </a:solidFill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>
                <a:solidFill>
                  <a:schemeClr val="bg1"/>
                </a:solidFill>
              </a:endParaRPr>
            </a:p>
          </p:txBody>
        </p:sp>
      </p:grpSp>
      <p:pic>
        <p:nvPicPr>
          <p:cNvPr id="11" name="Grafik 10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327" y="1511300"/>
            <a:ext cx="4381014" cy="2888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Inhaltsplatzhalter 1"/>
          <p:cNvSpPr>
            <a:spLocks noGrp="1"/>
          </p:cNvSpPr>
          <p:nvPr>
            <p:ph sz="quarter" idx="11"/>
          </p:nvPr>
        </p:nvSpPr>
        <p:spPr>
          <a:xfrm>
            <a:off x="4794228" y="1511300"/>
            <a:ext cx="4225290" cy="1116803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0"/>
              </a:spcBef>
            </a:pPr>
            <a:r>
              <a:rPr lang="de-DE" b="1" dirty="0" smtClean="0">
                <a:solidFill>
                  <a:schemeClr val="tx1"/>
                </a:solidFill>
              </a:rPr>
              <a:t>Alleinstellungsmerkmale: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Kabelloser Transmitter für die Übertragung von bis zu 6 Kraft-Momenten Sensoren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None/>
            </a:pPr>
            <a:endParaRPr lang="de-DE" sz="1800" dirty="0" smtClean="0">
              <a:solidFill>
                <a:schemeClr val="tx1"/>
              </a:solidFill>
            </a:endParaRPr>
          </a:p>
        </p:txBody>
      </p:sp>
      <p:sp>
        <p:nvSpPr>
          <p:cNvPr id="13" name="Inhaltsplatzhalter 1"/>
          <p:cNvSpPr>
            <a:spLocks noGrp="1"/>
          </p:cNvSpPr>
          <p:nvPr>
            <p:ph sz="quarter" idx="11"/>
          </p:nvPr>
        </p:nvSpPr>
        <p:spPr>
          <a:xfrm>
            <a:off x="4794228" y="2806700"/>
            <a:ext cx="4965701" cy="1932402"/>
          </a:xfrm>
        </p:spPr>
        <p:txBody>
          <a:bodyPr/>
          <a:lstStyle/>
          <a:p>
            <a:pPr marL="180000" lvl="1" indent="-1800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b="1" dirty="0" smtClean="0">
                <a:solidFill>
                  <a:schemeClr val="tx1"/>
                </a:solidFill>
              </a:rPr>
              <a:t>Weitere Produktmerkmale: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2 Konfigurationen verfügbar: Für bis zu 3 Sensoren oder bis zu 6 Sensoren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Übertragung via </a:t>
            </a:r>
            <a:r>
              <a:rPr lang="de-DE" sz="1800" dirty="0" err="1" smtClean="0">
                <a:solidFill>
                  <a:schemeClr val="tx1"/>
                </a:solidFill>
              </a:rPr>
              <a:t>WiFi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Typische Signalreichweite: 30m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Ab sofort lieferbar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endParaRPr lang="de-DE" sz="1800" dirty="0">
              <a:solidFill>
                <a:schemeClr val="tx1"/>
              </a:solidFill>
            </a:endParaRP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None/>
            </a:pPr>
            <a:endParaRPr lang="de-DE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1"/>
          </p:nvPr>
        </p:nvSpPr>
        <p:spPr>
          <a:xfrm>
            <a:off x="4102100" y="1752600"/>
            <a:ext cx="4298950" cy="4533760"/>
          </a:xfrm>
        </p:spPr>
        <p:txBody>
          <a:bodyPr/>
          <a:lstStyle/>
          <a:p>
            <a:pPr marL="180000" indent="-180000">
              <a:lnSpc>
                <a:spcPct val="100000"/>
              </a:lnSpc>
              <a:spcBef>
                <a:spcPts val="0"/>
              </a:spcBef>
            </a:pPr>
            <a:r>
              <a:rPr lang="de-DE" b="1" dirty="0" smtClean="0">
                <a:solidFill>
                  <a:schemeClr val="tx1"/>
                </a:solidFill>
              </a:rPr>
              <a:t>Technische Daten: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Kann die Signale von bis zu 6 Sensoren gleichzeitig übertragen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2 Varianten: für bis zu 3 Sensoren oder bis zu 6 Sensoren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Typische Signalreichweite: 30m</a:t>
            </a: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Kommunikation: IEEE 802.11 a/b/g/n mit 2.4 GHz oder 5.0 GHz</a:t>
            </a:r>
          </a:p>
          <a:p>
            <a:pPr marL="180000" lvl="1" indent="-180000">
              <a:lnSpc>
                <a:spcPct val="100000"/>
              </a:lnSpc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Größe:</a:t>
            </a:r>
          </a:p>
          <a:p>
            <a:pPr marL="628650" lvl="2" indent="-266700">
              <a:spcBef>
                <a:spcPts val="0"/>
              </a:spcBef>
              <a:buFont typeface="Wingdings" pitchFamily="2" charset="2"/>
              <a:buChar char="Ø"/>
            </a:pPr>
            <a:r>
              <a:rPr lang="de-DE" sz="1800" dirty="0" smtClean="0">
                <a:solidFill>
                  <a:schemeClr val="tx1"/>
                </a:solidFill>
              </a:rPr>
              <a:t>150 x 82 x 19mm (für 3 Sensoren)</a:t>
            </a:r>
          </a:p>
          <a:p>
            <a:pPr marL="628650" lvl="2" indent="-266700">
              <a:spcBef>
                <a:spcPts val="0"/>
              </a:spcBef>
              <a:buFont typeface="Wingdings" pitchFamily="2" charset="2"/>
              <a:buChar char="Ø"/>
            </a:pPr>
            <a:r>
              <a:rPr lang="de-DE" sz="1800" dirty="0" smtClean="0"/>
              <a:t>150 x 82 x 33mm (für 6 Sensoren)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80000" lvl="1" indent="-180000">
              <a:lnSpc>
                <a:spcPct val="100000"/>
              </a:lnSpc>
              <a:spcBef>
                <a:spcPts val="0"/>
              </a:spcBef>
              <a:buNone/>
            </a:pPr>
            <a:endParaRPr lang="de-DE" sz="1800" dirty="0" smtClean="0">
              <a:solidFill>
                <a:schemeClr val="tx1"/>
              </a:solidFill>
            </a:endParaRPr>
          </a:p>
          <a:p>
            <a:pPr marL="180000" indent="-180000">
              <a:lnSpc>
                <a:spcPct val="100000"/>
              </a:lnSpc>
              <a:spcBef>
                <a:spcPts val="0"/>
              </a:spcBef>
            </a:pPr>
            <a:r>
              <a:rPr lang="de-DE" b="1" dirty="0" smtClean="0">
                <a:solidFill>
                  <a:schemeClr val="tx1"/>
                </a:solidFill>
              </a:rPr>
              <a:t>Komplementärprodukte:</a:t>
            </a:r>
            <a:r>
              <a:rPr lang="de-DE" dirty="0" smtClean="0">
                <a:solidFill>
                  <a:schemeClr val="tx1"/>
                </a:solidFill>
              </a:rPr>
              <a:t> </a:t>
            </a:r>
          </a:p>
          <a:p>
            <a:pPr marL="180000" indent="-180000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Nano und Mini FT Sensoren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 smtClean="0"/>
              <a:t>Benchmark-Produkte MOTEK 2015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5" name="Gruppieren 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8" name="Textfeld 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erweiterung</a:t>
              </a:r>
              <a:endParaRPr lang="de-DE" sz="1200" dirty="0">
                <a:solidFill>
                  <a:schemeClr val="tx2"/>
                </a:solidFill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2" name="Titel 4"/>
          <p:cNvSpPr txBox="1">
            <a:spLocks/>
          </p:cNvSpPr>
          <p:nvPr/>
        </p:nvSpPr>
        <p:spPr>
          <a:xfrm>
            <a:off x="567919" y="387860"/>
            <a:ext cx="8142290" cy="960702"/>
          </a:xfrm>
          <a:prstGeom prst="rect">
            <a:avLst/>
          </a:prstGeom>
        </p:spPr>
        <p:txBody>
          <a:bodyPr anchor="b"/>
          <a:lstStyle/>
          <a:p>
            <a:pPr>
              <a:spcBef>
                <a:spcPct val="0"/>
              </a:spcBef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FTW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6B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#1: </a:t>
            </a:r>
            <a:r>
              <a:rPr lang="de-DE" sz="2000" b="1" dirty="0" smtClean="0">
                <a:solidFill>
                  <a:srgbClr val="00446B"/>
                </a:solidFill>
                <a:ea typeface="+mj-ea"/>
              </a:rPr>
              <a:t>Zuverlässige Signalübertragung für bis zu 6 Kraft-Momenten Sensoren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00446B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13" name="Grafik 12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244450">
            <a:off x="-862373" y="2433773"/>
            <a:ext cx="5418168" cy="3351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5366" y="-9525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172</Words>
  <Application>Microsoft Office PowerPoint</Application>
  <PresentationFormat>Bildschirmpräsentation (4:3)</PresentationFormat>
  <Paragraphs>41</Paragraphs>
  <Slides>4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20120410_Titel_title_PGN-plus_singleline_headline</vt:lpstr>
      <vt:lpstr>Folie 1</vt:lpstr>
      <vt:lpstr>FTW #1: Zuverlässige Signalübertragung für bis zu 6 Kraft-Momenten Sensoren</vt:lpstr>
      <vt:lpstr>Folie 3</vt:lpstr>
      <vt:lpstr>Folie 4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3857</cp:revision>
  <dcterms:created xsi:type="dcterms:W3CDTF">2012-04-16T06:22:40Z</dcterms:created>
  <dcterms:modified xsi:type="dcterms:W3CDTF">2015-09-09T06:59:04Z</dcterms:modified>
</cp:coreProperties>
</file>