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EGL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EGL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718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71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01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EGL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electric gripper with the highest power density on the market.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600 N gripping force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Servo-electric 2-finger parallel gripper with sensitive gripping force control and long stroke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Robust. Bus capable.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Available interfaces: PROFINET, EtherNet/IP and EtherCAT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New with integrated web server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Long and freely programmable stroke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Current-controlled gripping force adjustment of a large force range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Control via 24 V power supply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Electrical brake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Encoder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Control electronics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DC servomotor drives the base jaw gear racks via the gear mechanism. The position is sensed by an encoder.</a:t>
            </a:r>
          </a:p>
          <a:p>
            <a:r>
              <a:rPr lang="de-DE" sz="1100">
                <a:solidFill>
                  <a:srgbClr val="003D6A"/>
                </a:solidFill>
              </a:rPr>
              <a:t>The rotational movement is transformed into the linear movement of the base jaw by base jaws mounted on the spindle nuts.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Service window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Current-controlled gripping force adjustment of a huge force range </a:t>
            </a:r>
            <a:r>
              <a:rPr lang="de-DE" sz="1200">
                <a:solidFill>
                  <a:srgbClr val="003D6A"/>
                </a:solidFill>
              </a:rPr>
              <a:t>for the delicate or powerful gripping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Long and freely programmable stroke </a:t>
            </a:r>
            <a:r>
              <a:rPr lang="de-DE" sz="1200">
                <a:solidFill>
                  <a:srgbClr val="003D6A"/>
                </a:solidFill>
              </a:rPr>
              <a:t>for flexible workpiece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Fully integrated control and power electronics </a:t>
            </a:r>
            <a:r>
              <a:rPr lang="de-DE" sz="1200">
                <a:solidFill>
                  <a:srgbClr val="003D6A"/>
                </a:solidFill>
              </a:rPr>
              <a:t>for creating a decentralized control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Versatile actuation options </a:t>
            </a:r>
            <a:r>
              <a:rPr lang="de-DE" sz="1200">
                <a:solidFill>
                  <a:srgbClr val="003D6A"/>
                </a:solidFill>
              </a:rPr>
              <a:t>for simple integration into existing servo-controlled concepts via PROFINET, PROFIBUS or CAN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Connectors in industrial standard </a:t>
            </a:r>
            <a:r>
              <a:rPr lang="de-DE" sz="1200">
                <a:solidFill>
                  <a:srgbClr val="003D6A"/>
                </a:solidFill>
              </a:rPr>
              <a:t>for easy electrical connection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Service interface: USB Host and USB Device </a:t>
            </a:r>
            <a:r>
              <a:rPr lang="de-DE" sz="1200">
                <a:solidFill>
                  <a:srgbClr val="003D6A"/>
                </a:solidFill>
              </a:rPr>
              <a:t>for comfortable parameter setting and firmware updates by USB flash drive or PC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Rotary encoding switch and DIP switch </a:t>
            </a:r>
            <a:r>
              <a:rPr lang="de-DE" sz="1200">
                <a:solidFill>
                  <a:srgbClr val="003D6A"/>
                </a:solidFill>
              </a:rPr>
              <a:t>for manual fieldbus addressing, baud rate setting and service functions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voltage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interface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 DC]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PROFIBUS .. PROFINET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