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2-Finger-Parallelgreifer I Universalgreifer I EGL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EGL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7183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718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101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EGL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Der elektrische Greifer mit der höchsten Leistungsdichte am Markt.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Bis zu 600 N Greifkraft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Servoelektrischer 2-Finger-Parallelgreifer mit feinfühliger Greifkraftregelung und großem Hub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Flexibel. Robust. Busfähig.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Verfügbare Schnittstellen: PROFINET, EtherNet/IP und EtherCAT</a:t>
            </a:r>
            <a:endParaRPr lang="de-DE" sz="1050" i="1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Neu mit integriertem Webserver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Großer und frei programmierbarer Hub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Stromgeregelte Greifkrafteinstellung eines großen Kraftbereichs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Ansteuerung über 24 V Spannungsversorgung</a:t>
            </a:r>
            <a:endParaRPr lang="de-DE" sz="1050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Elektrische Bremse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Encoder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Steuerelektronik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Antrieb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Kinematik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Der DC-Servomotor treibt über ein Getriebe die Zahnstange der Grundbacke an. Die Position wird über einen Encoder erfasst.</a:t>
            </a:r>
          </a:p>
          <a:p>
            <a:r>
              <a:rPr lang="de-DE" sz="1100">
                <a:solidFill>
                  <a:srgbClr val="003D6A"/>
                </a:solidFill>
              </a:rPr>
              <a:t>Über die an den Spindelmuttern befestigten Grundbacken wird die Rotationsbewegung in die Linearbewegung der Grundbacke überführt.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Servicefenster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Stromgeregelte Greifkrafteinstellung von großem Kraftbereich </a:t>
            </a:r>
            <a:r>
              <a:rPr lang="de-DE" sz="1200">
                <a:solidFill>
                  <a:srgbClr val="003D6A"/>
                </a:solidFill>
              </a:rPr>
              <a:t>für feinfühliges oder kraftvolles Greifen unterschiedlicher Werkstücke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Großer und frei programmierbarer Hub </a:t>
            </a:r>
            <a:r>
              <a:rPr lang="de-DE" sz="1200">
                <a:solidFill>
                  <a:srgbClr val="003D6A"/>
                </a:solidFill>
              </a:rPr>
              <a:t>für flexible Werkstückhandhabung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Komplette Integration der Regel- und Leistungselektronik </a:t>
            </a:r>
            <a:r>
              <a:rPr lang="de-DE" sz="1200">
                <a:solidFill>
                  <a:srgbClr val="003D6A"/>
                </a:solidFill>
              </a:rPr>
              <a:t>zum Aufbau eines dezentralen Steuerungssystems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Vielfältige Ansteuerungsmöglichkeiten </a:t>
            </a:r>
            <a:r>
              <a:rPr lang="de-DE" sz="1200">
                <a:solidFill>
                  <a:srgbClr val="003D6A"/>
                </a:solidFill>
              </a:rPr>
              <a:t>zur einfachen Einbindung in bestehende Steuerungskonzepte über PROFINET, PROFIBUS oder CAN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Anschlussstecker in Industrie-Standard </a:t>
            </a:r>
            <a:r>
              <a:rPr lang="de-DE" sz="1200">
                <a:solidFill>
                  <a:srgbClr val="003D6A"/>
                </a:solidFill>
              </a:rPr>
              <a:t>für einen einfachen elektrischen Anschluss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Service-Schnittstelle: USB Host und USB Device </a:t>
            </a:r>
            <a:r>
              <a:rPr lang="de-DE" sz="1200">
                <a:solidFill>
                  <a:srgbClr val="003D6A"/>
                </a:solidFill>
              </a:rPr>
              <a:t>für komfortable Parametrierung und Firmwareupdates über USB-Stick oder PC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Drehcodier- und DIP-Schalter </a:t>
            </a:r>
            <a:r>
              <a:rPr lang="de-DE" sz="1200">
                <a:solidFill>
                  <a:srgbClr val="003D6A"/>
                </a:solidFill>
              </a:rPr>
              <a:t>für manuelle Feldbusadressierung, Baudrateneinstellung und Servicefunktionen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</a:tblGrid>
              <a:tr xmlns:rel="http://schemas.openxmlformats.org/package/2006/relationships" xmlns:f="http://www.f.com" h="253080">
                <a:tc grid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Min. Greifkraft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Greifkraft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Nennspannung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Kommunikationsschnittstelle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[V DC]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PROFIBUS .. PROFINET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