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501" r:id="rId3"/>
    <p:sldId id="493" r:id="rId4"/>
    <p:sldId id="489" r:id="rId5"/>
    <p:sldId id="490" r:id="rId6"/>
    <p:sldId id="488" r:id="rId7"/>
    <p:sldId id="500" r:id="rId8"/>
    <p:sldId id="506" r:id="rId9"/>
    <p:sldId id="505" r:id="rId10"/>
    <p:sldId id="503" r:id="rId11"/>
    <p:sldId id="499" r:id="rId12"/>
    <p:sldId id="504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9EE3"/>
    <a:srgbClr val="ECF1F8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43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26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THL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file:///\\emea.ads.local\SCHUNK\DEPT\DEMGE\Vertrieb\Schulungen\1Produktpr&#228;sentationen\Drehfutter\L&#252;netten\Neu\Videos\THL_plus_gek&#252;rzt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Videos/THL_plus_gek&#252;rzt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Videos/IMG_5277.M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hyperlink" Target="Videos/Video.MOV" TargetMode="External"/><Relationship Id="rId4" Type="http://schemas.openxmlformats.org/officeDocument/2006/relationships/hyperlink" Target="Videos/THL_plus_gek&#252;rzt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ZENTRICO THL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Lünetten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6229E4-06C7-4A1B-9DF3-65FD9FD528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21" y="1048546"/>
            <a:ext cx="3531205" cy="29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11" y="1503191"/>
            <a:ext cx="6437420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8622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ZENTRICO THL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25345"/>
              </p:ext>
            </p:extLst>
          </p:nvPr>
        </p:nvGraphicFramePr>
        <p:xfrm>
          <a:off x="449028" y="985550"/>
          <a:ext cx="818854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8374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Spannbereich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Betriebsdruck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Zentrier-genauigkeit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Wiederhol-genauigkeit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6-50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6-50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8-101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&lt; 0.02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&lt;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&lt;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12-152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12-130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20-165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20-150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35-245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35-220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50-310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THL-A plus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50-268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510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85-350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8-60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553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THL plus 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125-460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8-60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32402" y="5777006"/>
            <a:ext cx="661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Baugrößen 300, 310, 400, 500, 510 auch mit seitlichem Zylinder erhältlich.</a:t>
            </a:r>
          </a:p>
        </p:txBody>
      </p:sp>
    </p:spTree>
    <p:extLst>
      <p:ext uri="{BB962C8B-B14F-4D97-AF65-F5344CB8AC3E}">
        <p14:creationId xmlns:p14="http://schemas.microsoft.com/office/powerpoint/2010/main" val="108669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99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446B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446B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8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hteck 79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1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82" name="Grafik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83" name="Rechteck 8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4" name="Rechteck 8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5" name="Rechteck 84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6" name="Rechteck 85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88" name="Gerader Verbinder 87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0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34287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THL plus 310 mit Schnellwechselsystem auf Basis VERO-S.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Unterstützung von langen, zylindrischen Bauteilen auf Drehmaschinen. Optimale Ausnutzung des Maschinenraums und höchste Flexibilität durch das Schnellwechselsystem.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5"/>
          <a:stretch/>
        </p:blipFill>
        <p:spPr>
          <a:xfrm>
            <a:off x="561443" y="1634287"/>
            <a:ext cx="5137542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7" y="1372600"/>
            <a:ext cx="5334509" cy="42193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795857"/>
            <a:ext cx="2880000" cy="3378267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Abdichtung durch doppelten, äußerst stabilen </a:t>
            </a:r>
            <a:r>
              <a:rPr lang="de-DE" sz="1400" dirty="0" err="1">
                <a:solidFill>
                  <a:srgbClr val="00446B"/>
                </a:solidFill>
              </a:rPr>
              <a:t>Späneschutz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Rollenspülung im Standard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 Hebellagerung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Ausschwenkbarer Hebelarm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Ovalkolbenzylinder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Abfrage der Kolbenstellung im Standard vorbereitet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Sicherheitsrückschlagventil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Sperrluftanschluss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Rollenspülung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13160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83510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62995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2161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22536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51566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802466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294350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582492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875574" y="385869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175267" y="317849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004561" y="457649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23610" y="392476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891531" y="192158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961979" y="260696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514040" y="168396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5392003" y="2964846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924954" y="276262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36316" y="4095691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2628853" y="5003873"/>
            <a:ext cx="298789" cy="170251"/>
            <a:chOff x="4574838" y="756326"/>
            <a:chExt cx="401547" cy="23332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838" y="756326"/>
              <a:ext cx="401547" cy="23332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4357" y="4887459"/>
            <a:ext cx="298789" cy="170251"/>
            <a:chOff x="4574838" y="756326"/>
            <a:chExt cx="401547" cy="23332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838" y="756326"/>
              <a:ext cx="401547" cy="23332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>
          <a:xfrm>
            <a:off x="6172115" y="5598435"/>
            <a:ext cx="12564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169343" y="3982992"/>
            <a:ext cx="1260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98931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14386" y="10116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Ausschwenkbarer Hebelarm</a:t>
            </a: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76" y="1350172"/>
            <a:ext cx="2556065" cy="1858956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ZENTRICO THL plus mit seitlichem Zylinder 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0" y="1325651"/>
            <a:ext cx="2289418" cy="192587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Ballige Laufrollen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Zylindrische Laufrollen</a:t>
            </a:r>
          </a:p>
        </p:txBody>
      </p:sp>
      <p:sp>
        <p:nvSpPr>
          <p:cNvPr id="3" name="Rechteck 2"/>
          <p:cNvSpPr/>
          <p:nvPr/>
        </p:nvSpPr>
        <p:spPr>
          <a:xfrm>
            <a:off x="1717429" y="4043297"/>
            <a:ext cx="1260000" cy="18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720199" y="4493297"/>
            <a:ext cx="12528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/>
          <p:cNvCxnSpPr/>
          <p:nvPr/>
        </p:nvCxnSpPr>
        <p:spPr>
          <a:xfrm>
            <a:off x="1434676" y="4937763"/>
            <a:ext cx="1800000" cy="1238"/>
          </a:xfrm>
          <a:prstGeom prst="line">
            <a:avLst/>
          </a:prstGeom>
          <a:ln w="6350">
            <a:solidFill>
              <a:srgbClr val="00446B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6177656" y="4120889"/>
            <a:ext cx="1260000" cy="16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172113" y="4487763"/>
            <a:ext cx="1256400" cy="9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/>
          <p:cNvCxnSpPr/>
          <p:nvPr/>
        </p:nvCxnSpPr>
        <p:spPr>
          <a:xfrm>
            <a:off x="5894903" y="4932229"/>
            <a:ext cx="1800000" cy="1238"/>
          </a:xfrm>
          <a:prstGeom prst="line">
            <a:avLst/>
          </a:prstGeom>
          <a:ln w="6350">
            <a:solidFill>
              <a:srgbClr val="00446B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7428893" y="4112575"/>
            <a:ext cx="0" cy="1620000"/>
          </a:xfrm>
          <a:prstGeom prst="line">
            <a:avLst/>
          </a:prstGeom>
          <a:ln w="6350">
            <a:solidFill>
              <a:srgbClr val="0044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6168126" y="4107032"/>
            <a:ext cx="0" cy="1620000"/>
          </a:xfrm>
          <a:prstGeom prst="line">
            <a:avLst/>
          </a:prstGeom>
          <a:ln w="6350">
            <a:solidFill>
              <a:srgbClr val="0044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Wegeabfrage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Wegmesssystem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60579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Seitliche Hydraulikanschlüsse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9" y="1360633"/>
            <a:ext cx="2607627" cy="189727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59" y="1374352"/>
            <a:ext cx="2646107" cy="192407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84" y="3989571"/>
            <a:ext cx="2646107" cy="1924079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Zentralschmierung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80" y="4059068"/>
            <a:ext cx="2550530" cy="18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04083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03635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THL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04083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Rollenfeinverstellung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203635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Rollenspülung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0859" t="9458" r="11820" b="9396"/>
          <a:stretch/>
        </p:blipFill>
        <p:spPr>
          <a:xfrm>
            <a:off x="271452" y="2374906"/>
            <a:ext cx="2496685" cy="13139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15204"/>
          <a:stretch/>
        </p:blipFill>
        <p:spPr>
          <a:xfrm>
            <a:off x="2734887" y="2665550"/>
            <a:ext cx="1667427" cy="1689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130" y="2497528"/>
            <a:ext cx="2005505" cy="17173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3392" t="5195" r="2746" b="6675"/>
          <a:stretch/>
        </p:blipFill>
        <p:spPr>
          <a:xfrm>
            <a:off x="7153611" y="2614475"/>
            <a:ext cx="1688401" cy="1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3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F8020-EB8B-4037-BFF8-23F54BB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Lünettenschnellwechsel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67A2D0-B92B-4D35-9C9E-04776A9B9A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D0E228-1CF4-4EF8-8891-286DCC97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607127"/>
            <a:ext cx="4858326" cy="36437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8E1949-93BE-45FB-BAA4-04735E5FC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652" y="2197038"/>
            <a:ext cx="2732809" cy="36437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7C44A4E-9C9D-4FB1-84AC-89C41E57C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2835116"/>
            <a:ext cx="2254250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hlinkClick r:id="rId2" action="ppaction://hlinkfile"/>
            <a:extLst>
              <a:ext uri="{FF2B5EF4-FFF2-40B4-BE49-F238E27FC236}">
                <a16:creationId xmlns:a16="http://schemas.microsoft.com/office/drawing/2014/main" id="{C77742C5-AB06-44D8-BE33-E18DDC24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3" y="2157525"/>
            <a:ext cx="3667446" cy="25429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03B51C-2EE4-42A6-B225-CEE00BE3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Lünettenschnellwechsel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F6B49E-013E-460C-9630-FF34101FC5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THL plus</a:t>
            </a: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73DB118-513F-494D-AABF-C8151ADD90DB}"/>
              </a:ext>
            </a:extLst>
          </p:cNvPr>
          <p:cNvGrpSpPr/>
          <p:nvPr/>
        </p:nvGrpSpPr>
        <p:grpSpPr>
          <a:xfrm>
            <a:off x="2067758" y="3080393"/>
            <a:ext cx="654815" cy="704492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4" action="ppaction://hlinkfile"/>
              <a:extLst>
                <a:ext uri="{FF2B5EF4-FFF2-40B4-BE49-F238E27FC236}">
                  <a16:creationId xmlns:a16="http://schemas.microsoft.com/office/drawing/2014/main" id="{6F649BBC-03A5-4FA3-9829-5DA01F89F177}"/>
                </a:ext>
              </a:extLst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  <a:extLst>
                <a:ext uri="{FF2B5EF4-FFF2-40B4-BE49-F238E27FC236}">
                  <a16:creationId xmlns:a16="http://schemas.microsoft.com/office/drawing/2014/main" id="{C29D7CD6-2843-4179-B814-2C36A76CD545}"/>
                </a:ext>
              </a:extLst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3" name="Grafik 12">
            <a:hlinkClick r:id="rId5" action="ppaction://hlinkfile"/>
            <a:extLst>
              <a:ext uri="{FF2B5EF4-FFF2-40B4-BE49-F238E27FC236}">
                <a16:creationId xmlns:a16="http://schemas.microsoft.com/office/drawing/2014/main" id="{FC8F9374-A637-42C3-B948-E11C67BCF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889" y="2157524"/>
            <a:ext cx="4523171" cy="2542949"/>
          </a:xfrm>
          <a:prstGeom prst="rect">
            <a:avLst/>
          </a:prstGeom>
        </p:spPr>
      </p:pic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EAF9A48C-0782-4DFB-B15A-90B887522A50}"/>
              </a:ext>
            </a:extLst>
          </p:cNvPr>
          <p:cNvSpPr/>
          <p:nvPr/>
        </p:nvSpPr>
        <p:spPr>
          <a:xfrm rot="5400000">
            <a:off x="6445526" y="3231720"/>
            <a:ext cx="386334" cy="29572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Ellipse 14">
            <a:hlinkClick r:id="rId5" action="ppaction://hlinkfile"/>
            <a:extLst>
              <a:ext uri="{FF2B5EF4-FFF2-40B4-BE49-F238E27FC236}">
                <a16:creationId xmlns:a16="http://schemas.microsoft.com/office/drawing/2014/main" id="{B20A388E-3ED9-4B5C-BE12-3A27A1E6A254}"/>
              </a:ext>
            </a:extLst>
          </p:cNvPr>
          <p:cNvSpPr/>
          <p:nvPr/>
        </p:nvSpPr>
        <p:spPr>
          <a:xfrm>
            <a:off x="6259682" y="3027335"/>
            <a:ext cx="654815" cy="7044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8331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413</Words>
  <Application>Microsoft Office PowerPoint</Application>
  <PresentationFormat>Bildschirmpräsentation (4:3)</PresentationFormat>
  <Paragraphs>216</Paragraphs>
  <Slides>13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ZENTRICO Anwendungsbeispiel</vt:lpstr>
      <vt:lpstr>ZENTRICO THL plus</vt:lpstr>
      <vt:lpstr>ZENTRICO THL plus</vt:lpstr>
      <vt:lpstr>ZENTRICO THL plus</vt:lpstr>
      <vt:lpstr>ZENTRICO THL plus</vt:lpstr>
      <vt:lpstr>Lünettenschnellwechsel</vt:lpstr>
      <vt:lpstr>Lünettenschnellwechsel</vt:lpstr>
      <vt:lpstr>ZENTRICO THL plus</vt:lpstr>
      <vt:lpstr>Baureihen ZENTRICO THL plus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585</cp:revision>
  <cp:lastPrinted>2018-01-05T10:34:27Z</cp:lastPrinted>
  <dcterms:created xsi:type="dcterms:W3CDTF">2015-04-07T09:55:40Z</dcterms:created>
  <dcterms:modified xsi:type="dcterms:W3CDTF">2021-09-15T09:13:37Z</dcterms:modified>
</cp:coreProperties>
</file>