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41" r:id="rId2"/>
    <p:sldId id="516" r:id="rId3"/>
    <p:sldId id="537" r:id="rId4"/>
    <p:sldId id="518" r:id="rId5"/>
    <p:sldId id="525" r:id="rId6"/>
    <p:sldId id="497" r:id="rId7"/>
    <p:sldId id="502" r:id="rId8"/>
    <p:sldId id="498" r:id="rId9"/>
    <p:sldId id="505" r:id="rId10"/>
    <p:sldId id="526" r:id="rId11"/>
    <p:sldId id="527" r:id="rId12"/>
    <p:sldId id="540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17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/ROTA_NCF_plus2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 plus 2 | NCF plus 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Through-hole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6A3CF095-BA5D-4576-B8B3-2652FBB8D1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8" y="691898"/>
            <a:ext cx="36805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5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15" y="1503191"/>
            <a:ext cx="6500971" cy="360000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6715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 plus 2/NCF plus 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93929"/>
              </p:ext>
            </p:extLst>
          </p:nvPr>
        </p:nvGraphicFramePr>
        <p:xfrm>
          <a:off x="561440" y="1153186"/>
          <a:ext cx="8074559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9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7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8872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800-230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1000-350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55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68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635876" y="1524521"/>
            <a:ext cx="2821608" cy="1264288"/>
            <a:chOff x="5644348" y="696913"/>
            <a:chExt cx="2928152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644348" y="696913"/>
              <a:ext cx="2918621" cy="1583756"/>
              <a:chOff x="5301448" y="696913"/>
              <a:chExt cx="2918621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301448" y="719093"/>
                <a:ext cx="1354647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Technnological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progress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Process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dynamics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365178" y="3826292"/>
              <a:ext cx="3087131" cy="1574426"/>
              <a:chOff x="4374703" y="3645317"/>
              <a:chExt cx="3087131" cy="1574426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374703" y="3645317"/>
                <a:ext cx="3087131" cy="1574426"/>
                <a:chOff x="-421135" y="687388"/>
                <a:chExt cx="3087131" cy="1574426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84933" cy="1574426"/>
                  <a:chOff x="823913" y="696913"/>
                  <a:chExt cx="1784933" cy="1758714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57821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421135" y="719303"/>
                  <a:ext cx="1306958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Energy</a:t>
                  </a:r>
                  <a:r>
                    <a:rPr lang="de-DE" sz="14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consumption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68919" y="401866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59" name="Fußzeilenplatzhalter 3"/>
          <p:cNvSpPr txBox="1">
            <a:spLocks/>
          </p:cNvSpPr>
          <p:nvPr/>
        </p:nvSpPr>
        <p:spPr>
          <a:xfrm>
            <a:off x="723846" y="6425181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Through-hole, Name, Date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63FDD7-A3C4-47CF-8B93-479053F537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95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rId2" action="ppaction://hlinksldjump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312" t="5814" r="-1" b="1354"/>
          <a:stretch/>
        </p:blipFill>
        <p:spPr>
          <a:xfrm>
            <a:off x="561443" y="1629000"/>
            <a:ext cx="513595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NCF plus 2 185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hard</a:t>
            </a:r>
            <a:r>
              <a:rPr lang="de-DE" sz="1400" dirty="0"/>
              <a:t> </a:t>
            </a:r>
            <a:r>
              <a:rPr lang="de-DE" sz="1400" dirty="0" err="1"/>
              <a:t>stepped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 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O.T.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bars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through</a:t>
            </a:r>
            <a:r>
              <a:rPr lang="de-DE" sz="1400" dirty="0"/>
              <a:t>-hole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hard</a:t>
            </a:r>
            <a:r>
              <a:rPr lang="de-DE" sz="1400" dirty="0"/>
              <a:t> </a:t>
            </a:r>
            <a:r>
              <a:rPr lang="de-DE" sz="1400" dirty="0" err="1"/>
              <a:t>stepped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automated</a:t>
            </a:r>
            <a:r>
              <a:rPr lang="de-DE" sz="1400" dirty="0"/>
              <a:t> </a:t>
            </a:r>
            <a:r>
              <a:rPr lang="de-DE" sz="1400" dirty="0" err="1"/>
              <a:t>loading</a:t>
            </a:r>
            <a:r>
              <a:rPr lang="de-DE" sz="1400" dirty="0"/>
              <a:t> via bar </a:t>
            </a:r>
            <a:r>
              <a:rPr lang="de-DE" sz="1400" dirty="0" err="1"/>
              <a:t>loader</a:t>
            </a:r>
            <a:r>
              <a:rPr lang="de-DE" sz="1400" dirty="0"/>
              <a:t>.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dynamics</a:t>
            </a:r>
            <a:r>
              <a:rPr lang="de-DE" sz="1400" dirty="0"/>
              <a:t> </a:t>
            </a: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</a:t>
            </a:r>
            <a:r>
              <a:rPr lang="de-DE" sz="1400" dirty="0" err="1"/>
              <a:t>centrifugal</a:t>
            </a:r>
            <a:r>
              <a:rPr lang="de-DE" sz="1400" dirty="0"/>
              <a:t> </a:t>
            </a:r>
            <a:r>
              <a:rPr lang="de-DE" sz="1400" dirty="0" err="1"/>
              <a:t>force</a:t>
            </a:r>
            <a:r>
              <a:rPr lang="de-DE" sz="1400" dirty="0"/>
              <a:t> </a:t>
            </a:r>
            <a:r>
              <a:rPr lang="de-DE" sz="1400" dirty="0" err="1"/>
              <a:t>compensation</a:t>
            </a:r>
            <a:r>
              <a:rPr lang="de-DE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492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2" y="1321305"/>
            <a:ext cx="5261129" cy="43116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774731"/>
            <a:ext cx="2880000" cy="3497490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advanced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Weight-optimized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 </a:t>
            </a:r>
            <a:r>
              <a:rPr lang="de-DE" sz="1400" dirty="0" err="1">
                <a:solidFill>
                  <a:srgbClr val="00446B"/>
                </a:solidFill>
              </a:rPr>
              <a:t>center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sleeve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seals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101768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82269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61754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90919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95530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477123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781338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4055173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342923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29051" y="2659160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6266" y="336173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274" y="240898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454836" y="3219666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853274" y="2852549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838404" y="393715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244497" y="380931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062903" y="1555280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23377" y="1906358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829448" y="2349606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641199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4937883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08894" y="3748537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876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7" y="1384348"/>
            <a:ext cx="5222693" cy="42811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centrifugal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compensation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advanced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Integrated, </a:t>
            </a:r>
            <a:r>
              <a:rPr lang="de-DE" sz="1400" dirty="0" err="1">
                <a:solidFill>
                  <a:srgbClr val="00446B"/>
                </a:solidFill>
              </a:rPr>
              <a:t>patented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grease</a:t>
            </a:r>
            <a:r>
              <a:rPr lang="de-DE" sz="1400" dirty="0">
                <a:solidFill>
                  <a:srgbClr val="00446B"/>
                </a:solidFill>
              </a:rPr>
              <a:t>-pump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Weight-optimized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 </a:t>
            </a:r>
            <a:r>
              <a:rPr lang="de-DE" sz="1400" dirty="0" err="1">
                <a:solidFill>
                  <a:srgbClr val="00446B"/>
                </a:solidFill>
              </a:rPr>
              <a:t>center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sleeve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seals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0749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2841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326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492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0125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8284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28706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3775086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079309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16476" y="273082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9986" y="339612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08869" y="232193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381144" y="331607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798811" y="289708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295140" y="412176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748808" y="3967268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073456" y="3790306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16591" y="196292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079794" y="4425582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361110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4855508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4007914" y="1649547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4137" y="5422777"/>
            <a:ext cx="303649" cy="198000"/>
            <a:chOff x="4574032" y="733042"/>
            <a:chExt cx="408078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175545" y="3697101"/>
            <a:ext cx="303649" cy="198000"/>
            <a:chOff x="4574032" y="733042"/>
            <a:chExt cx="408078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92868" y="5146143"/>
            <a:ext cx="303649" cy="198000"/>
            <a:chOff x="4574032" y="733042"/>
            <a:chExt cx="408078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748501" y="2327169"/>
            <a:ext cx="303649" cy="198000"/>
            <a:chOff x="4574032" y="733042"/>
            <a:chExt cx="408078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70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6" y="1558552"/>
            <a:ext cx="2335196" cy="146096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Optimized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wedge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hook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precision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guidance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 Center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r>
              <a:rPr lang="de-DE" sz="1600" b="1" dirty="0">
                <a:solidFill>
                  <a:srgbClr val="003D6A"/>
                </a:solidFill>
              </a:rPr>
              <a:t> System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Changing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center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2913949" y="144008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1280972" y="1619907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55876" y="1411871"/>
            <a:ext cx="133991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Adjustable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Part </a:t>
            </a:r>
            <a:r>
              <a:rPr lang="de-DE" sz="1200" dirty="0" err="1">
                <a:solidFill>
                  <a:srgbClr val="003D6A"/>
                </a:solidFill>
              </a:rPr>
              <a:t>ejector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Coolant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nozzles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Closed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844533" y="1910708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906458" y="1863177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310842" y="2597440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10412" y="2322185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631785" y="279939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902671" y="2777090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23" y="1527929"/>
            <a:ext cx="3266869" cy="14216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7" y="4310170"/>
            <a:ext cx="2184063" cy="1588868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618189" y="4322875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17076" y="4590630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178836" y="4901780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13838" y="4938362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055876" y="4561788"/>
            <a:ext cx="140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Trapezoidal</a:t>
            </a:r>
            <a:r>
              <a:rPr lang="de-DE" sz="1200" dirty="0">
                <a:solidFill>
                  <a:srgbClr val="003D6A"/>
                </a:solidFill>
              </a:rPr>
              <a:t> angle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Precision flat </a:t>
            </a:r>
            <a:r>
              <a:rPr lang="de-DE" sz="1200" dirty="0" err="1">
                <a:solidFill>
                  <a:srgbClr val="003D6A"/>
                </a:solidFill>
              </a:rPr>
              <a:t>guidance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6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219806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51376" y="2201681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Integrated, </a:t>
            </a:r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grease</a:t>
            </a:r>
            <a:r>
              <a:rPr lang="de-DE" sz="1600" b="1" dirty="0">
                <a:solidFill>
                  <a:srgbClr val="003D6A"/>
                </a:solidFill>
              </a:rPr>
              <a:t>-pump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centrifugal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compensation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03" y="2790071"/>
            <a:ext cx="2063768" cy="1641682"/>
          </a:xfrm>
          <a:prstGeom prst="rect">
            <a:avLst/>
          </a:prstGeom>
        </p:spPr>
      </p:pic>
      <p:sp>
        <p:nvSpPr>
          <p:cNvPr id="51" name="Rechteck 50"/>
          <p:cNvSpPr/>
          <p:nvPr/>
        </p:nvSpPr>
        <p:spPr>
          <a:xfrm>
            <a:off x="254183" y="2193581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74" y="2622381"/>
            <a:ext cx="1438921" cy="1776169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4717255" y="2204375"/>
            <a:ext cx="417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Integrated </a:t>
            </a:r>
            <a:r>
              <a:rPr lang="de-DE" sz="1600" b="1" dirty="0" err="1">
                <a:solidFill>
                  <a:srgbClr val="003D6A"/>
                </a:solidFill>
              </a:rPr>
              <a:t>centrifugal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compensation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54" name="Gruppieren 53"/>
          <p:cNvGrpSpPr/>
          <p:nvPr/>
        </p:nvGrpSpPr>
        <p:grpSpPr>
          <a:xfrm>
            <a:off x="6017827" y="4132131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6696192" y="3008714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5701543" y="3148978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6692955" y="3570293"/>
            <a:ext cx="198000" cy="198000"/>
            <a:chOff x="4645063" y="729193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6" name="Textfeld 65"/>
          <p:cNvSpPr txBox="1"/>
          <p:nvPr/>
        </p:nvSpPr>
        <p:spPr>
          <a:xfrm>
            <a:off x="6834970" y="2987438"/>
            <a:ext cx="2047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Centrifugal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compensation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weight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support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</a:p>
          <a:p>
            <a:r>
              <a:rPr lang="de-DE" sz="1200" dirty="0">
                <a:solidFill>
                  <a:srgbClr val="003D6A"/>
                </a:solidFill>
              </a:rPr>
              <a:t>O. D.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90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770</Words>
  <Application>Microsoft Office PowerPoint</Application>
  <PresentationFormat>Bildschirmpräsentation (4:3)</PresentationFormat>
  <Paragraphs>304</Paragraphs>
  <Slides>13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ROTA Overview Power Lathe Chucks with Through-hole</vt:lpstr>
      <vt:lpstr>ROTA NC plus 2 / NCF plus 2 Example of application</vt:lpstr>
      <vt:lpstr>ROTA NC plus 2</vt:lpstr>
      <vt:lpstr>ROTA NCF plus 2</vt:lpstr>
      <vt:lpstr>ROTA NC plus 2 / NCF plus 2</vt:lpstr>
      <vt:lpstr>ROTA NCF plus 2</vt:lpstr>
      <vt:lpstr>ROTA NCF plus 2</vt:lpstr>
      <vt:lpstr>Variants ROTA NC plus 2/NCF plus 2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630</cp:revision>
  <cp:lastPrinted>2018-01-05T10:34:27Z</cp:lastPrinted>
  <dcterms:created xsi:type="dcterms:W3CDTF">2015-04-07T09:55:40Z</dcterms:created>
  <dcterms:modified xsi:type="dcterms:W3CDTF">2021-07-30T05:45:33Z</dcterms:modified>
</cp:coreProperties>
</file>