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41" r:id="rId2"/>
    <p:sldId id="540" r:id="rId3"/>
    <p:sldId id="534" r:id="rId4"/>
    <p:sldId id="517" r:id="rId5"/>
    <p:sldId id="527" r:id="rId6"/>
    <p:sldId id="497" r:id="rId7"/>
    <p:sldId id="502" r:id="rId8"/>
    <p:sldId id="498" r:id="rId9"/>
    <p:sldId id="505" r:id="rId10"/>
    <p:sldId id="543" r:id="rId11"/>
    <p:sldId id="530" r:id="rId12"/>
    <p:sldId id="549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5166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2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/ROTA_NCF_plus2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 plus 2 | NCF plus 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6A3CF095-BA5D-4576-B8B3-2652FBB8D1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8" y="691898"/>
            <a:ext cx="36805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15" y="1503191"/>
            <a:ext cx="6500971" cy="3600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3599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 plus 2/NCF plus 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06412"/>
              </p:ext>
            </p:extLst>
          </p:nvPr>
        </p:nvGraphicFramePr>
        <p:xfrm>
          <a:off x="561440" y="1153186"/>
          <a:ext cx="8074559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7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8872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800-230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1000-350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99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16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16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561271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4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8" name="Grafik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hteck 138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40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141" name="Grafik 1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42" name="Rechteck 141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3" name="Rechteck 142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4" name="Rechteck 143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5" name="Rechteck 14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6" name="Rechteck 14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7" name="Gerader Verbinder 14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r Verbinder 14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9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570343" y="1532145"/>
            <a:ext cx="2703262" cy="1202205"/>
            <a:chOff x="5767163" y="696913"/>
            <a:chExt cx="2805337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67163" y="696913"/>
              <a:ext cx="2759203" cy="1505985"/>
              <a:chOff x="5424263" y="696913"/>
              <a:chExt cx="2759203" cy="1505985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05985"/>
                <a:chOff x="823913" y="696913"/>
                <a:chExt cx="1606453" cy="1682264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24263" y="719093"/>
                <a:ext cx="115489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Technologie-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fortschritt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40219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940219" y="1471759"/>
            <a:ext cx="2351957" cy="1202400"/>
            <a:chOff x="4772895" y="3826292"/>
            <a:chExt cx="2616783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772895" y="3826292"/>
              <a:ext cx="2616783" cy="1498607"/>
              <a:chOff x="-13418" y="687388"/>
              <a:chExt cx="2616783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3418" y="719303"/>
                <a:ext cx="899241" cy="652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Prozess-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dynamik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5825928" y="17975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424483" y="3120928"/>
            <a:ext cx="2465192" cy="1202400"/>
            <a:chOff x="4646911" y="3826292"/>
            <a:chExt cx="2742767" cy="1498607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646911" y="3826292"/>
              <a:ext cx="2742767" cy="1498607"/>
              <a:chOff x="4656436" y="3645317"/>
              <a:chExt cx="2742767" cy="1498607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656436" y="3645317"/>
                <a:ext cx="2742767" cy="1498607"/>
                <a:chOff x="-139402" y="687388"/>
                <a:chExt cx="2742767" cy="1498607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139402" y="719303"/>
                  <a:ext cx="1025226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Energie-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verbrauch</a:t>
                  </a: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88069" y="394671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Rechteck 156"/>
          <p:cNvSpPr/>
          <p:nvPr/>
        </p:nvSpPr>
        <p:spPr>
          <a:xfrm>
            <a:off x="3313078" y="294442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95879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 </a:t>
            </a:r>
            <a:br>
              <a:rPr lang="de-DE" dirty="0"/>
            </a:br>
            <a:r>
              <a:rPr lang="de-DE" sz="1800" dirty="0"/>
              <a:t>Kraftspannfutter mit Durchgangsbohrung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NCF plus 2 185 mit harten Stufenbacken.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Aussenspannung</a:t>
            </a:r>
            <a:r>
              <a:rPr lang="de-DE" sz="1400" dirty="0"/>
              <a:t> von Stangenmaterial in der Futterbohrung mit harten Stufenbacken. Präzise Spannung bei automatisierter Beladung über Stangenlader. Höchste Dynamik Dank integriertem Fliehkraftausgleich.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312" t="5814" r="-1" b="1354"/>
          <a:stretch/>
        </p:blipFill>
        <p:spPr>
          <a:xfrm>
            <a:off x="561443" y="1629000"/>
            <a:ext cx="513595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27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2" y="1348352"/>
            <a:ext cx="5261129" cy="4311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55597"/>
            <a:ext cx="2880000" cy="369794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Verzahnung der 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Robuster und weiterentwickelter Keilhaken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Kolbenführung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Schutzbüchsensystem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Dichtungen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98263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0355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49841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79006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07639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35798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6220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415022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454450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29051" y="2686207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6266" y="338877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43602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454836" y="324671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853274" y="287959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38404" y="396420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244497" y="383635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062903" y="1582327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23377" y="193340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829448" y="2376653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736251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5024699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08894" y="3775584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8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6" y="1352834"/>
            <a:ext cx="5222693" cy="4281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Verzahnung der 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Integrierter Fliehkraftausgleich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Robuster und weiterentwickelter Keilhaken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Kolbenführung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Integriertes, patentiertes Fett-Pumpsystem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Schutzbüchsensystem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Dichtungen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0749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2841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326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492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12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284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28706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357970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7930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07745" y="269931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1255" y="336461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00138" y="229041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372413" y="328456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790080" y="286556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86409" y="409025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40077" y="3935754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64725" y="375879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07860" y="193141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071063" y="4394068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361110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860573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999183" y="1618033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4137" y="5446433"/>
            <a:ext cx="303649" cy="198000"/>
            <a:chOff x="4574032" y="733042"/>
            <a:chExt cx="40807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166814" y="3665587"/>
            <a:ext cx="303649" cy="198000"/>
            <a:chOff x="4574032" y="733042"/>
            <a:chExt cx="40807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92868" y="5153324"/>
            <a:ext cx="303649" cy="198000"/>
            <a:chOff x="4574032" y="733042"/>
            <a:chExt cx="408078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739770" y="2295655"/>
            <a:ext cx="303649" cy="198000"/>
            <a:chOff x="4574032" y="733042"/>
            <a:chExt cx="408078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7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6" y="1558552"/>
            <a:ext cx="2335196" cy="14609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Optimierter Keilhaken und Präzisionsbackenführung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Modulares Schutzbüchsensystem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Schutzbüchse wechseln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913949" y="144008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280972" y="161990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5876" y="1411871"/>
            <a:ext cx="1339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Verstellbarer Tiefenanschlag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Auswerfer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Spritzdüsen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Geschlossene Schutzbüchse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1844533" y="1910708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06458" y="199498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310842" y="2597440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10412" y="236337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631785" y="279939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902671" y="2711188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3" y="1527929"/>
            <a:ext cx="3266869" cy="14216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7" y="4310170"/>
            <a:ext cx="2184063" cy="1588868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618189" y="4322875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17076" y="4590630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78836" y="490178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13838" y="4938362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055876" y="4561788"/>
            <a:ext cx="14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Trapezwinkel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Präzisions-Flachführung</a:t>
            </a:r>
          </a:p>
        </p:txBody>
      </p:sp>
    </p:spTree>
    <p:extLst>
      <p:ext uri="{BB962C8B-B14F-4D97-AF65-F5344CB8AC3E}">
        <p14:creationId xmlns:p14="http://schemas.microsoft.com/office/powerpoint/2010/main" val="280756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63498" y="211420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Integriertes, patentiertes Fett-Pumpsystem im Fliehkraftausgleich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3" y="2702594"/>
            <a:ext cx="2063768" cy="164168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3" y="2540026"/>
            <a:ext cx="1438921" cy="1776169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4717122" y="2114207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Integrierter Fliehkraftausgleich</a:t>
            </a:r>
          </a:p>
        </p:txBody>
      </p:sp>
      <p:grpSp>
        <p:nvGrpSpPr>
          <p:cNvPr id="54" name="Gruppieren 53"/>
          <p:cNvGrpSpPr/>
          <p:nvPr/>
        </p:nvGrpSpPr>
        <p:grpSpPr>
          <a:xfrm>
            <a:off x="6017696" y="4058014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96061" y="2926359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701412" y="3066623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692824" y="3487938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6834839" y="2905083"/>
            <a:ext cx="204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Fliehkraft über Ausgleichsgewicht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Teilweise Kompensation des Fliehkraftverlust bei Außenspannung</a:t>
            </a:r>
          </a:p>
        </p:txBody>
      </p:sp>
      <p:sp>
        <p:nvSpPr>
          <p:cNvPr id="26" name="Rechteck 25"/>
          <p:cNvSpPr/>
          <p:nvPr/>
        </p:nvSpPr>
        <p:spPr>
          <a:xfrm>
            <a:off x="4715890" y="210744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54183" y="210296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190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659</Words>
  <Application>Microsoft Office PowerPoint</Application>
  <PresentationFormat>Bildschirmpräsentation (4:3)</PresentationFormat>
  <Paragraphs>308</Paragraphs>
  <Slides>13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Übersicht  Kraftspannfutter mit Durchgangsbohrung</vt:lpstr>
      <vt:lpstr>ROTA NC plus 2 / NCF plus 2 Anwendungsbeispiel</vt:lpstr>
      <vt:lpstr>ROTA NC plus 2</vt:lpstr>
      <vt:lpstr>ROTA NCF plus 2</vt:lpstr>
      <vt:lpstr>ROTA NC plus 2 / NCF plus 2</vt:lpstr>
      <vt:lpstr>ROTA NCF plus 2</vt:lpstr>
      <vt:lpstr>ROTA NCF plus 2</vt:lpstr>
      <vt:lpstr>Baureihen ROTA NC plus 2/NCF plus 2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692</cp:revision>
  <cp:lastPrinted>2018-01-05T10:34:27Z</cp:lastPrinted>
  <dcterms:created xsi:type="dcterms:W3CDTF">2015-04-07T09:55:40Z</dcterms:created>
  <dcterms:modified xsi:type="dcterms:W3CDTF">2021-07-30T05:44:18Z</dcterms:modified>
</cp:coreProperties>
</file>