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506" r:id="rId3"/>
    <p:sldId id="504" r:id="rId4"/>
    <p:sldId id="523" r:id="rId5"/>
    <p:sldId id="500" r:id="rId6"/>
    <p:sldId id="524" r:id="rId7"/>
    <p:sldId id="533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öner, Ann-Kathrin" initials="GA" lastIdx="0" clrIdx="0">
    <p:extLst>
      <p:ext uri="{19B8F6BF-5375-455C-9EA6-DF929625EA0E}">
        <p15:presenceInfo xmlns:p15="http://schemas.microsoft.com/office/powerpoint/2012/main" userId="S::ann-kathrin.groener@de.schunk.com::918cc750-c808-4a69-8183-b744a6f047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49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HSH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2.jpg"/><Relationship Id="rId7" Type="http://schemas.openxmlformats.org/officeDocument/2006/relationships/image" Target="../media/image13.jp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7.jpg"/><Relationship Id="rId4" Type="http://schemas.openxmlformats.org/officeDocument/2006/relationships/image" Target="../media/image23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HSH</a:t>
            </a: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Lever Chucks 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0CE534D8-FF12-4518-AA0D-1EC3EC5268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2591390" y="574478"/>
            <a:ext cx="3960000" cy="34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9EE3"/>
                </a:solidFill>
              </a:rPr>
              <a:t>Customized</a:t>
            </a:r>
            <a:r>
              <a:rPr lang="de-DE" sz="900" b="1" dirty="0">
                <a:solidFill>
                  <a:srgbClr val="009EE3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1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07" name="Rechteck 106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8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9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0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1" name="Rechteck 110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3" name="Rechteck 112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4" name="Rechteck 113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5" name="Rechteck 11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6" name="Rechteck 11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7" name="Gerader Verbinder 11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37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3588869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hlinkClick r:id="" action="ppaction://noaction"/>
          </p:cNvPr>
          <p:cNvSpPr/>
          <p:nvPr/>
        </p:nvSpPr>
        <p:spPr>
          <a:xfrm>
            <a:off x="5809613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hlinkClick r:id="" action="ppaction://noaction"/>
          </p:cNvPr>
          <p:cNvSpPr/>
          <p:nvPr/>
        </p:nvSpPr>
        <p:spPr>
          <a:xfrm>
            <a:off x="2465081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hlinkClick r:id="" action="ppaction://noaction"/>
          </p:cNvPr>
          <p:cNvSpPr/>
          <p:nvPr/>
        </p:nvSpPr>
        <p:spPr>
          <a:xfrm>
            <a:off x="4698843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hlinkClick r:id="rId2" action="ppaction://hlinksldjump"/>
          </p:cNvPr>
          <p:cNvSpPr/>
          <p:nvPr/>
        </p:nvSpPr>
        <p:spPr>
          <a:xfrm>
            <a:off x="6932605" y="3979218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hlinkClick r:id="" action="ppaction://noaction"/>
          </p:cNvPr>
          <p:cNvSpPr/>
          <p:nvPr/>
        </p:nvSpPr>
        <p:spPr>
          <a:xfrm>
            <a:off x="254183" y="3976829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" action="ppaction://noaction"/>
          </p:cNvPr>
          <p:cNvSpPr/>
          <p:nvPr/>
        </p:nvSpPr>
        <p:spPr>
          <a:xfrm>
            <a:off x="1368125" y="1595334"/>
            <a:ext cx="198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 err="1"/>
              <a:t>Customized</a:t>
            </a:r>
            <a:r>
              <a:rPr lang="de-DE" sz="1800" dirty="0"/>
              <a:t> Solutions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465081" y="3676834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BEV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809613" y="1300540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3588868" y="1304160"/>
            <a:ext cx="198000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NCM-L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698844" y="3676015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4B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368125" y="1293149"/>
            <a:ext cx="198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254184" y="3673748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DFF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25">
            <a:hlinkClick r:id="rId2" action="ppaction://hlinksldjump"/>
          </p:cNvPr>
          <p:cNvSpPr/>
          <p:nvPr/>
        </p:nvSpPr>
        <p:spPr>
          <a:xfrm>
            <a:off x="6932606" y="3667364"/>
            <a:ext cx="19799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HSH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11" y="4196928"/>
            <a:ext cx="1800000" cy="1369154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4025647"/>
            <a:ext cx="1511729" cy="1728000"/>
          </a:xfrm>
          <a:prstGeom prst="rect">
            <a:avLst/>
          </a:prstGeom>
        </p:spPr>
      </p:pic>
      <p:pic>
        <p:nvPicPr>
          <p:cNvPr id="10" name="Grafik 9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" r="8085"/>
          <a:stretch/>
        </p:blipFill>
        <p:spPr>
          <a:xfrm>
            <a:off x="6999660" y="4046114"/>
            <a:ext cx="1869454" cy="1620000"/>
          </a:xfrm>
          <a:prstGeom prst="rect">
            <a:avLst/>
          </a:prstGeom>
        </p:spPr>
      </p:pic>
      <p:pic>
        <p:nvPicPr>
          <p:cNvPr id="14" name="Grafik 13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81" y="4349464"/>
            <a:ext cx="1800000" cy="1188543"/>
          </a:xfrm>
          <a:prstGeom prst="rect">
            <a:avLst/>
          </a:prstGeom>
        </p:spPr>
      </p:pic>
      <p:pic>
        <p:nvPicPr>
          <p:cNvPr id="15" name="Grafik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6" y="1649056"/>
            <a:ext cx="1750426" cy="1684455"/>
          </a:xfrm>
          <a:prstGeom prst="rect">
            <a:avLst/>
          </a:prstGeom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2" y="1819886"/>
            <a:ext cx="1917593" cy="1391459"/>
          </a:xfrm>
          <a:prstGeom prst="rect">
            <a:avLst/>
          </a:prstGeom>
        </p:spPr>
      </p:pic>
      <p:pic>
        <p:nvPicPr>
          <p:cNvPr id="17" name="Grafik 1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40" y="1645283"/>
            <a:ext cx="1699746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HSH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52" b="7922"/>
          <a:stretch/>
        </p:blipFill>
        <p:spPr>
          <a:xfrm>
            <a:off x="561443" y="1629000"/>
            <a:ext cx="513726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HSH 350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Lever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stroke</a:t>
            </a:r>
            <a:r>
              <a:rPr lang="de-DE" sz="1400" dirty="0"/>
              <a:t> at </a:t>
            </a:r>
            <a:r>
              <a:rPr lang="de-DE" sz="1400" dirty="0" err="1"/>
              <a:t>smallest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diameter</a:t>
            </a:r>
            <a:r>
              <a:rPr lang="de-DE" sz="1400" dirty="0"/>
              <a:t>.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e.g. HSH 350 (O.D.-Diameter 350) </a:t>
            </a:r>
            <a:r>
              <a:rPr lang="de-DE" sz="1400" dirty="0" err="1"/>
              <a:t>with</a:t>
            </a:r>
            <a:r>
              <a:rPr lang="de-DE" sz="1400" dirty="0"/>
              <a:t> 30 mm </a:t>
            </a:r>
            <a:r>
              <a:rPr lang="de-DE" sz="1400" dirty="0" err="1"/>
              <a:t>stroke</a:t>
            </a:r>
            <a:r>
              <a:rPr lang="de-DE" sz="1400" dirty="0"/>
              <a:t>/</a:t>
            </a:r>
            <a:r>
              <a:rPr lang="de-DE" sz="1400" dirty="0" err="1"/>
              <a:t>jaw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Workpiece</a:t>
            </a:r>
            <a:r>
              <a:rPr lang="de-DE" sz="1400" dirty="0"/>
              <a:t>: </a:t>
            </a:r>
            <a:r>
              <a:rPr lang="de-DE" sz="1400" dirty="0" err="1"/>
              <a:t>drilling</a:t>
            </a:r>
            <a:r>
              <a:rPr lang="de-DE" sz="1400" dirty="0"/>
              <a:t> </a:t>
            </a:r>
            <a:r>
              <a:rPr lang="de-DE" sz="1400" dirty="0" err="1"/>
              <a:t>head</a:t>
            </a:r>
            <a:r>
              <a:rPr lang="de-DE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6448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7" y="1265277"/>
            <a:ext cx="4857991" cy="45299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HSH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421282"/>
            <a:ext cx="2880000" cy="152370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long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fine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Angle </a:t>
            </a:r>
            <a:r>
              <a:rPr lang="de-DE" sz="1400" dirty="0" err="1">
                <a:solidFill>
                  <a:srgbClr val="00446B"/>
                </a:solidFill>
              </a:rPr>
              <a:t>lever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transmission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Piston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757028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469243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04637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329326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55457" y="3624358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766635" y="1930304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758856" y="364932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196623" y="2025995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060632" y="293615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595527" y="3659000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861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HSH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015307"/>
              </p:ext>
            </p:extLst>
          </p:nvPr>
        </p:nvGraphicFramePr>
        <p:xfrm>
          <a:off x="539543" y="2307829"/>
          <a:ext cx="8096458" cy="2108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2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2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812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Max. RPM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HSH 120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HSH 140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HSH 280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HSH 315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HSH 350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48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HSH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13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287</Words>
  <Application>Microsoft Office PowerPoint</Application>
  <PresentationFormat>Bildschirmpräsentation (4:3)</PresentationFormat>
  <Paragraphs>113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ROTA Overview Customized Solutions</vt:lpstr>
      <vt:lpstr>ROTA HSH Example of application</vt:lpstr>
      <vt:lpstr>ROTA HSH</vt:lpstr>
      <vt:lpstr>Variants ROTA HSH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580</cp:revision>
  <cp:lastPrinted>2018-01-05T10:34:27Z</cp:lastPrinted>
  <dcterms:created xsi:type="dcterms:W3CDTF">2015-04-07T09:55:40Z</dcterms:created>
  <dcterms:modified xsi:type="dcterms:W3CDTF">2021-09-13T08:37:31Z</dcterms:modified>
</cp:coreProperties>
</file>