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16" r:id="rId3"/>
    <p:sldId id="514" r:id="rId4"/>
    <p:sldId id="524" r:id="rId5"/>
    <p:sldId id="500" r:id="rId6"/>
    <p:sldId id="513" r:id="rId7"/>
    <p:sldId id="532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8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85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HSH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g"/><Relationship Id="rId7" Type="http://schemas.openxmlformats.org/officeDocument/2006/relationships/image" Target="../media/image1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7.jpg"/><Relationship Id="rId4" Type="http://schemas.openxmlformats.org/officeDocument/2006/relationships/image" Target="../media/image23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HSH</a:t>
            </a: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Hebelfutter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0CE534D8-FF12-4518-AA0D-1EC3EC526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2591390" y="574478"/>
            <a:ext cx="3960000" cy="34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rId2" action="ppaction://hlinksldjump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Kundenspezifische Lösungen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rId2" action="ppaction://hlinksldjump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HSH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HSH 350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Hebelfutter mit größtem Hub bei kleinstem Futterdurchmesser.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z.B. HSH 350 (Außen-Ø 350) mit      30 mm Hub/Backe.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Bauteil: Bohrkopf.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52" b="7922"/>
          <a:stretch/>
        </p:blipFill>
        <p:spPr>
          <a:xfrm>
            <a:off x="561443" y="1629000"/>
            <a:ext cx="513726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72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7" y="1305250"/>
            <a:ext cx="4857991" cy="45299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HSH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602179"/>
            <a:ext cx="2880000" cy="1529246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Futterkörper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 mit langer 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 mit Spitzverzahnung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Winkelhebel zur Kraftübertragung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Kolben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93792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65014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22727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51022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55457" y="380525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766635" y="1970277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758856" y="368930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196623" y="206596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060632" y="2976123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595527" y="369897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86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HSH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3634"/>
              </p:ext>
            </p:extLst>
          </p:nvPr>
        </p:nvGraphicFramePr>
        <p:xfrm>
          <a:off x="539543" y="2307829"/>
          <a:ext cx="8096458" cy="210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Drehzahl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Betätigungskraft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120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280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350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694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236</Words>
  <Application>Microsoft Office PowerPoint</Application>
  <PresentationFormat>Bildschirmpräsentation (4:3)</PresentationFormat>
  <Paragraphs>121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ROTA Übersicht Kundenspezifische Lösungen</vt:lpstr>
      <vt:lpstr>ROTA HSH Anwendungsbeispiel</vt:lpstr>
      <vt:lpstr>ROTA HSH</vt:lpstr>
      <vt:lpstr>Baureihen ROTA HSH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593</cp:revision>
  <cp:lastPrinted>2018-01-05T10:34:27Z</cp:lastPrinted>
  <dcterms:created xsi:type="dcterms:W3CDTF">2015-04-07T09:55:40Z</dcterms:created>
  <dcterms:modified xsi:type="dcterms:W3CDTF">2021-09-13T08:37:00Z</dcterms:modified>
</cp:coreProperties>
</file>