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538" r:id="rId2"/>
    <p:sldId id="506" r:id="rId3"/>
    <p:sldId id="504" r:id="rId4"/>
    <p:sldId id="512" r:id="rId5"/>
    <p:sldId id="496" r:id="rId6"/>
    <p:sldId id="513" r:id="rId7"/>
    <p:sldId id="529" r:id="rId8"/>
    <p:sldId id="279" r:id="rId9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398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HSA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2.jpg"/><Relationship Id="rId7" Type="http://schemas.openxmlformats.org/officeDocument/2006/relationships/image" Target="../media/image13.jp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HSA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 err="1">
                <a:solidFill>
                  <a:srgbClr val="FFFFFF"/>
                </a:solidFill>
              </a:rPr>
              <a:t>Compensation</a:t>
            </a:r>
            <a:r>
              <a:rPr lang="de-DE" sz="1500" dirty="0">
                <a:solidFill>
                  <a:srgbClr val="FFFFFF"/>
                </a:solidFill>
              </a:rPr>
              <a:t> Chucks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BFF21370-2606-4F3A-92EC-7449A02DD23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77" y="760524"/>
            <a:ext cx="3039278" cy="302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9EE3"/>
                </a:solidFill>
              </a:rPr>
              <a:t>Customized</a:t>
            </a:r>
            <a:r>
              <a:rPr lang="de-DE" sz="900" b="1" dirty="0">
                <a:solidFill>
                  <a:srgbClr val="009EE3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Gerader Verbinder 100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rafik 10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07" name="Rechteck 106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8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09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0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1" name="Rechteck 110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2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13" name="Rechteck 112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4" name="Rechteck 113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5" name="Rechteck 114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6" name="Rechteck 115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17" name="Gerader Verbinder 116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Gerader Verbinder 117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Gerader Verbinder 118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Gerader Verbinder 119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120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537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>
            <a:hlinkClick r:id="" action="ppaction://noaction"/>
          </p:cNvPr>
          <p:cNvSpPr/>
          <p:nvPr/>
        </p:nvSpPr>
        <p:spPr>
          <a:xfrm>
            <a:off x="3588869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hlinkClick r:id="rId2" action="ppaction://hlinksldjump"/>
          </p:cNvPr>
          <p:cNvSpPr/>
          <p:nvPr/>
        </p:nvSpPr>
        <p:spPr>
          <a:xfrm>
            <a:off x="5809613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hlinkClick r:id="" action="ppaction://noaction"/>
          </p:cNvPr>
          <p:cNvSpPr/>
          <p:nvPr/>
        </p:nvSpPr>
        <p:spPr>
          <a:xfrm>
            <a:off x="2465081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hlinkClick r:id="" action="ppaction://noaction"/>
          </p:cNvPr>
          <p:cNvSpPr/>
          <p:nvPr/>
        </p:nvSpPr>
        <p:spPr>
          <a:xfrm>
            <a:off x="4698843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hlinkClick r:id="" action="ppaction://noaction"/>
          </p:cNvPr>
          <p:cNvSpPr/>
          <p:nvPr/>
        </p:nvSpPr>
        <p:spPr>
          <a:xfrm>
            <a:off x="6932605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hlinkClick r:id="" action="ppaction://noaction"/>
          </p:cNvPr>
          <p:cNvSpPr/>
          <p:nvPr/>
        </p:nvSpPr>
        <p:spPr>
          <a:xfrm>
            <a:off x="254183" y="3976829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" action="ppaction://noaction"/>
          </p:cNvPr>
          <p:cNvSpPr/>
          <p:nvPr/>
        </p:nvSpPr>
        <p:spPr>
          <a:xfrm>
            <a:off x="1368125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 err="1"/>
              <a:t>Customized</a:t>
            </a:r>
            <a:r>
              <a:rPr lang="de-DE" sz="1800" dirty="0"/>
              <a:t> Solutions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2465081" y="3676834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BEV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rId2" action="ppaction://hlinksldjump"/>
          </p:cNvPr>
          <p:cNvSpPr/>
          <p:nvPr/>
        </p:nvSpPr>
        <p:spPr>
          <a:xfrm>
            <a:off x="5809613" y="1300540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3588868" y="1304160"/>
            <a:ext cx="198000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NCM-L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4698844" y="3676015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4B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1368125" y="1293149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1" name="Rechteck 20">
            <a:hlinkClick r:id="" action="ppaction://noaction"/>
          </p:cNvPr>
          <p:cNvSpPr/>
          <p:nvPr/>
        </p:nvSpPr>
        <p:spPr>
          <a:xfrm>
            <a:off x="254184" y="3673748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DFF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6" name="Rechteck 25">
            <a:hlinkClick r:id="" action="ppaction://noaction"/>
          </p:cNvPr>
          <p:cNvSpPr/>
          <p:nvPr/>
        </p:nvSpPr>
        <p:spPr>
          <a:xfrm>
            <a:off x="6932606" y="3667364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11" y="4196928"/>
            <a:ext cx="1800000" cy="1369154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8" y="4025647"/>
            <a:ext cx="1511729" cy="1728000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8085"/>
          <a:stretch/>
        </p:blipFill>
        <p:spPr>
          <a:xfrm>
            <a:off x="6999660" y="4046114"/>
            <a:ext cx="1869454" cy="1620000"/>
          </a:xfrm>
          <a:prstGeom prst="rect">
            <a:avLst/>
          </a:prstGeom>
        </p:spPr>
      </p:pic>
      <p:pic>
        <p:nvPicPr>
          <p:cNvPr id="14" name="Grafik 13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81" y="4349464"/>
            <a:ext cx="1800000" cy="1188543"/>
          </a:xfrm>
          <a:prstGeom prst="rect">
            <a:avLst/>
          </a:prstGeom>
        </p:spPr>
      </p:pic>
      <p:pic>
        <p:nvPicPr>
          <p:cNvPr id="15" name="Grafik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56" y="1649056"/>
            <a:ext cx="1750426" cy="1684455"/>
          </a:xfrm>
          <a:prstGeom prst="rect">
            <a:avLst/>
          </a:prstGeom>
        </p:spPr>
      </p:pic>
      <p:pic>
        <p:nvPicPr>
          <p:cNvPr id="16" name="Grafik 1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72" y="1819886"/>
            <a:ext cx="1917593" cy="1391459"/>
          </a:xfrm>
          <a:prstGeom prst="rect">
            <a:avLst/>
          </a:prstGeom>
        </p:spPr>
      </p:pic>
      <p:pic>
        <p:nvPicPr>
          <p:cNvPr id="17" name="Grafik 1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40" y="1645283"/>
            <a:ext cx="1699746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4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HSA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t="13623" r="3218"/>
          <a:stretch/>
        </p:blipFill>
        <p:spPr>
          <a:xfrm>
            <a:off x="561443" y="1629000"/>
            <a:ext cx="5137267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HSA 250.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The </a:t>
            </a:r>
            <a:r>
              <a:rPr lang="de-DE" sz="1400" dirty="0" err="1"/>
              <a:t>workpiece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clamped</a:t>
            </a:r>
            <a:r>
              <a:rPr lang="de-DE" sz="1400" dirty="0"/>
              <a:t> </a:t>
            </a:r>
            <a:r>
              <a:rPr lang="de-DE" sz="1400" dirty="0" err="1"/>
              <a:t>between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tips</a:t>
            </a:r>
            <a:r>
              <a:rPr lang="de-DE" sz="1400" dirty="0"/>
              <a:t>. The </a:t>
            </a:r>
            <a:r>
              <a:rPr lang="de-DE" sz="1400" dirty="0" err="1"/>
              <a:t>transmission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torque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performed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three</a:t>
            </a:r>
            <a:r>
              <a:rPr lang="de-DE" sz="1400" dirty="0"/>
              <a:t> </a:t>
            </a:r>
            <a:r>
              <a:rPr lang="de-DE" sz="1400" dirty="0" err="1"/>
              <a:t>compensational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jaws</a:t>
            </a:r>
            <a:r>
              <a:rPr lang="de-DE" sz="1400" dirty="0"/>
              <a:t>. </a:t>
            </a:r>
            <a:endParaRPr lang="de-DE" sz="1400" b="1" u="sng" dirty="0"/>
          </a:p>
        </p:txBody>
      </p:sp>
    </p:spTree>
    <p:extLst>
      <p:ext uri="{BB962C8B-B14F-4D97-AF65-F5344CB8AC3E}">
        <p14:creationId xmlns:p14="http://schemas.microsoft.com/office/powerpoint/2010/main" val="2278290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43" y="1282807"/>
            <a:ext cx="4201348" cy="44108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HSA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691248"/>
            <a:ext cx="2880000" cy="1244186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Center </a:t>
            </a:r>
            <a:r>
              <a:rPr lang="de-DE" sz="1400" dirty="0" err="1">
                <a:solidFill>
                  <a:srgbClr val="00446B"/>
                </a:solidFill>
              </a:rPr>
              <a:t>point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Base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fine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serration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Floating </a:t>
            </a:r>
            <a:r>
              <a:rPr lang="de-DE" sz="1400" dirty="0" err="1">
                <a:solidFill>
                  <a:srgbClr val="00446B"/>
                </a:solidFill>
              </a:rPr>
              <a:t>piston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3035703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747918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3307633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616704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4822839" y="1725055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3135722" y="2338663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631663" y="3221891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1141082" y="3454247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6270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 HSA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63913"/>
              </p:ext>
            </p:extLst>
          </p:nvPr>
        </p:nvGraphicFramePr>
        <p:xfrm>
          <a:off x="449028" y="2233015"/>
          <a:ext cx="8188544" cy="2396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5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5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5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5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58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58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8127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Max. RPM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Actuating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Piston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Compensation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in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∅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HSA 160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3600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4.8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HSA 200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HSA 250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HSA 315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HSA 400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HSA 500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0805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46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283</Words>
  <Application>Microsoft Office PowerPoint</Application>
  <PresentationFormat>Bildschirmpräsentation (4:3)</PresentationFormat>
  <Paragraphs>123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ROTA overview Customized Solutions</vt:lpstr>
      <vt:lpstr>ROTA HSA Example of application</vt:lpstr>
      <vt:lpstr>ROTA HSA</vt:lpstr>
      <vt:lpstr>Variants ROTA HSA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580</cp:revision>
  <cp:lastPrinted>2018-01-05T10:34:27Z</cp:lastPrinted>
  <dcterms:created xsi:type="dcterms:W3CDTF">2015-04-07T09:55:40Z</dcterms:created>
  <dcterms:modified xsi:type="dcterms:W3CDTF">2021-09-13T08:10:21Z</dcterms:modified>
</cp:coreProperties>
</file>