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16" r:id="rId3"/>
    <p:sldId id="514" r:id="rId4"/>
    <p:sldId id="520" r:id="rId5"/>
    <p:sldId id="496" r:id="rId6"/>
    <p:sldId id="505" r:id="rId7"/>
    <p:sldId id="528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58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83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HSA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18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HSA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Ausgleichsfutter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BFF21370-2606-4F3A-92EC-7449A02DD2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77" y="760524"/>
            <a:ext cx="3039278" cy="302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45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rId2" action="ppaction://hlinksldjump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" action="ppaction://noaction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Kundenspezifische Lösungen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HSA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HSA 250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Werkstück wird zwischen den Spitzen gespannt. Die Drehmomentübertragung erfolgt über die 3 ausgleichend spannenden Spannbacken.</a:t>
            </a:r>
            <a:endParaRPr lang="de-DE" sz="1400" b="1" u="sng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13623" r="3218"/>
          <a:stretch/>
        </p:blipFill>
        <p:spPr>
          <a:xfrm>
            <a:off x="561443" y="1629000"/>
            <a:ext cx="513726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09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3" y="1338219"/>
            <a:ext cx="4201348" cy="44108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HSA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817523"/>
            <a:ext cx="2880000" cy="1296489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Zentrierspitze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 mit Spitzverzahnung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Schwimmender 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Futterkolben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3161978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874193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433908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742979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822839" y="1780467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3135722" y="239407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631663" y="327730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141082" y="3509659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27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HSA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08286"/>
              </p:ext>
            </p:extLst>
          </p:nvPr>
        </p:nvGraphicFramePr>
        <p:xfrm>
          <a:off x="449028" y="2233015"/>
          <a:ext cx="8188544" cy="2396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5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Betätigungs-kraft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Ausgleich im </a:t>
                      </a:r>
                      <a:r>
                        <a:rPr lang="de-DE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∅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160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200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250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HSA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7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HSA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237</Words>
  <Application>Microsoft Office PowerPoint</Application>
  <PresentationFormat>Bildschirmpräsentation (4:3)</PresentationFormat>
  <Paragraphs>130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ROTA Übersicht Kundenspezifische Lösungen</vt:lpstr>
      <vt:lpstr>ROTA HSA Anwendungsbeispiel</vt:lpstr>
      <vt:lpstr>ROTA HSA</vt:lpstr>
      <vt:lpstr>Baureihen ROTA HSA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593</cp:revision>
  <cp:lastPrinted>2018-01-05T10:34:27Z</cp:lastPrinted>
  <dcterms:created xsi:type="dcterms:W3CDTF">2015-04-07T09:55:40Z</dcterms:created>
  <dcterms:modified xsi:type="dcterms:W3CDTF">2021-09-13T08:09:42Z</dcterms:modified>
</cp:coreProperties>
</file>