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16" r:id="rId3"/>
    <p:sldId id="514" r:id="rId4"/>
    <p:sldId id="521" r:id="rId5"/>
    <p:sldId id="497" r:id="rId6"/>
    <p:sldId id="510" r:id="rId7"/>
    <p:sldId id="529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84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DFF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Drehfingerfutter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85D67BE2-9B62-4403-97BB-50A3D945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5" y="640177"/>
            <a:ext cx="2868100" cy="32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rId2" action="ppaction://hlinksldjump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rId2" action="ppaction://hlinksldjump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DFF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DFF 250.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Zentrierung und Anschlag des Werkstücks erfolgt über eine negative Verzahnung, die auf das Futtergesicht geschraubt ist.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Das Werkstück wird über einschwenkende Finger axial gespannt.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r="2122" b="5058"/>
          <a:stretch/>
        </p:blipFill>
        <p:spPr>
          <a:xfrm>
            <a:off x="561443" y="1629000"/>
            <a:ext cx="512802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76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8" y="1235944"/>
            <a:ext cx="3688386" cy="45240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DFF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722916"/>
            <a:ext cx="2880000" cy="150430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Werkstückzentrierung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Spannfinger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Futterkolben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Werkstückanlage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05866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77087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34801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63966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92599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499721" y="181721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249368" y="289274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434129" y="337818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842918" y="382801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165736" y="262093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14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DFF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59491"/>
              </p:ext>
            </p:extLst>
          </p:nvPr>
        </p:nvGraphicFramePr>
        <p:xfrm>
          <a:off x="539543" y="2307829"/>
          <a:ext cx="8096457" cy="210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Betätigungskraft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180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260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39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9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217</Words>
  <Application>Microsoft Office PowerPoint</Application>
  <PresentationFormat>Bildschirmpräsentation (4:3)</PresentationFormat>
  <Paragraphs>113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DFF Anwendungsbeispiel</vt:lpstr>
      <vt:lpstr>ROTA DFF</vt:lpstr>
      <vt:lpstr>Baureihen ROTA DFF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2021-09-13T08:13:58Z</dcterms:modified>
</cp:coreProperties>
</file>