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8" r:id="rId2"/>
    <p:sldId id="506" r:id="rId3"/>
    <p:sldId id="504" r:id="rId4"/>
    <p:sldId id="498" r:id="rId5"/>
    <p:sldId id="518" r:id="rId6"/>
    <p:sldId id="531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39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BEV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" Target="slide5.xml"/><Relationship Id="rId7" Type="http://schemas.openxmlformats.org/officeDocument/2006/relationships/image" Target="../media/image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6.jpg"/><Relationship Id="rId4" Type="http://schemas.openxmlformats.org/officeDocument/2006/relationships/image" Target="../media/image22.jp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BEV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individual Jaw Adjustment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58414900-18CF-44BE-BDDA-B8BB5D90F4C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90" y="1136408"/>
            <a:ext cx="3960000" cy="26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rId2" action="ppaction://hlinksldjump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22" y="2010889"/>
            <a:ext cx="5079710" cy="30772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BEV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726081"/>
            <a:ext cx="2880000" cy="121019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Piston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Two</a:t>
            </a:r>
            <a:r>
              <a:rPr lang="de-DE" sz="1400" dirty="0">
                <a:solidFill>
                  <a:srgbClr val="00446B"/>
                </a:solidFill>
              </a:rPr>
              <a:t>-piece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adjustment</a:t>
            </a:r>
            <a:r>
              <a:rPr lang="de-DE" sz="1400" dirty="0">
                <a:solidFill>
                  <a:srgbClr val="00446B"/>
                </a:solidFill>
              </a:rPr>
              <a:t> spindle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05311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77404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35117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495185" y="354239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437987" y="4077006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923895" y="263066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67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BEV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939820"/>
              </p:ext>
            </p:extLst>
          </p:nvPr>
        </p:nvGraphicFramePr>
        <p:xfrm>
          <a:off x="539541" y="2386206"/>
          <a:ext cx="8096459" cy="19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2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5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0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Individual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adjustment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per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BEV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20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BEV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2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230</Words>
  <Application>Microsoft Office PowerPoint</Application>
  <PresentationFormat>Bildschirmpräsentation (4:3)</PresentationFormat>
  <Paragraphs>99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BEV</vt:lpstr>
      <vt:lpstr>Variants ROTA BEV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581</cp:revision>
  <cp:lastPrinted>2018-01-05T10:34:27Z</cp:lastPrinted>
  <dcterms:created xsi:type="dcterms:W3CDTF">2015-04-07T09:55:40Z</dcterms:created>
  <dcterms:modified xsi:type="dcterms:W3CDTF">2021-09-13T08:23:02Z</dcterms:modified>
</cp:coreProperties>
</file>