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38" r:id="rId2"/>
    <p:sldId id="516" r:id="rId3"/>
    <p:sldId id="514" r:id="rId4"/>
    <p:sldId id="498" r:id="rId5"/>
    <p:sldId id="511" r:id="rId6"/>
    <p:sldId id="530" r:id="rId7"/>
    <p:sldId id="279" r:id="rId8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8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83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BEV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g"/><Relationship Id="rId7" Type="http://schemas.openxmlformats.org/officeDocument/2006/relationships/image" Target="../media/image1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BEV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Backeneinzelverstellung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58414900-18CF-44BE-BDDA-B8BB5D90F4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90" y="1136408"/>
            <a:ext cx="3960000" cy="26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rId2" action="ppaction://hlinksldjump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Kundenspezifische Lösungen</a:t>
            </a:r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2" y="2056806"/>
            <a:ext cx="5079710" cy="30772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BEV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876504"/>
            <a:ext cx="2880000" cy="115517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Futterkörper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2teilige Grundbacke mit integrierter </a:t>
            </a:r>
            <a:r>
              <a:rPr lang="de-DE" sz="1400" dirty="0" err="1">
                <a:solidFill>
                  <a:srgbClr val="00446B"/>
                </a:solidFill>
              </a:rPr>
              <a:t>Verstellspindel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320354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924465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501596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495185" y="358831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437987" y="412292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923895" y="2676584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67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BEV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491547"/>
              </p:ext>
            </p:extLst>
          </p:nvPr>
        </p:nvGraphicFramePr>
        <p:xfrm>
          <a:off x="539543" y="2447168"/>
          <a:ext cx="8096459" cy="1820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57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0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Drehzahl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Betätigungs-kraft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Einzelverstellung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pro Backe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523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188</Words>
  <Application>Microsoft Office PowerPoint</Application>
  <PresentationFormat>Bildschirmpräsentation (4:3)</PresentationFormat>
  <Paragraphs>106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ROTA Übersicht Kundenspezifische Lösungen</vt:lpstr>
      <vt:lpstr>ROTA BEV</vt:lpstr>
      <vt:lpstr>Baureihen ROTA BEV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592</cp:revision>
  <cp:lastPrinted>2018-01-05T10:34:27Z</cp:lastPrinted>
  <dcterms:created xsi:type="dcterms:W3CDTF">2015-04-07T09:55:40Z</dcterms:created>
  <dcterms:modified xsi:type="dcterms:W3CDTF">2021-09-13T08:21:51Z</dcterms:modified>
</cp:coreProperties>
</file>