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06" r:id="rId3"/>
    <p:sldId id="504" r:id="rId4"/>
    <p:sldId id="520" r:id="rId5"/>
    <p:sldId id="499" r:id="rId6"/>
    <p:sldId id="521" r:id="rId7"/>
    <p:sldId id="532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31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4B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jpg"/><Relationship Id="rId7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4B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4-jaw Power Chuck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69F4106B-FF4D-41E6-9D2A-A4290DB225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65" y="948145"/>
            <a:ext cx="3960000" cy="30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rId2" action="ppaction://hlinksldjump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" action="ppaction://noaction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rId2" action="ppaction://hlinksldjump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4B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6234" t="4858" r="17107" b="19635"/>
          <a:stretch/>
        </p:blipFill>
        <p:spPr>
          <a:xfrm>
            <a:off x="561443" y="1629000"/>
            <a:ext cx="51372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4-jaw </a:t>
            </a:r>
            <a:r>
              <a:rPr lang="de-DE" sz="1400" dirty="0" err="1"/>
              <a:t>chuck</a:t>
            </a:r>
            <a:r>
              <a:rPr lang="de-DE" sz="1400" dirty="0"/>
              <a:t> D 400 (2+2)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2+2 </a:t>
            </a:r>
            <a:r>
              <a:rPr lang="de-DE" sz="1400" dirty="0" err="1"/>
              <a:t>principle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function</a:t>
            </a:r>
            <a:r>
              <a:rPr lang="de-DE" sz="1400" dirty="0"/>
              <a:t>: 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Jaw</a:t>
            </a:r>
            <a:r>
              <a:rPr lang="de-DE" sz="1400" dirty="0"/>
              <a:t> pair I (0°+ 180°) </a:t>
            </a:r>
            <a:r>
              <a:rPr lang="de-DE" sz="1400" dirty="0" err="1"/>
              <a:t>and</a:t>
            </a:r>
            <a:r>
              <a:rPr lang="de-DE" sz="1400" dirty="0"/>
              <a:t>                   </a:t>
            </a:r>
            <a:r>
              <a:rPr lang="de-DE" sz="1400" dirty="0" err="1"/>
              <a:t>jaw</a:t>
            </a:r>
            <a:r>
              <a:rPr lang="de-DE" sz="1400" dirty="0"/>
              <a:t> pair II (90° + 270°) </a:t>
            </a:r>
            <a:r>
              <a:rPr lang="de-DE" sz="1400" dirty="0" err="1"/>
              <a:t>clamp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centrically</a:t>
            </a:r>
            <a:r>
              <a:rPr lang="de-DE" sz="1400" dirty="0"/>
              <a:t>.  The </a:t>
            </a:r>
            <a:r>
              <a:rPr lang="de-DE" sz="1400" dirty="0" err="1"/>
              <a:t>two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pairs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connected</a:t>
            </a:r>
            <a:r>
              <a:rPr lang="de-DE" sz="1400" dirty="0"/>
              <a:t> via </a:t>
            </a:r>
            <a:r>
              <a:rPr lang="de-DE" sz="1400" dirty="0" err="1"/>
              <a:t>equalizer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Workpiece</a:t>
            </a:r>
            <a:r>
              <a:rPr lang="de-DE" sz="1400" dirty="0"/>
              <a:t>: </a:t>
            </a:r>
            <a:r>
              <a:rPr lang="de-DE" sz="1400" dirty="0" err="1"/>
              <a:t>transmission</a:t>
            </a:r>
            <a:r>
              <a:rPr lang="de-DE" sz="1400" dirty="0"/>
              <a:t> </a:t>
            </a:r>
            <a:r>
              <a:rPr lang="de-DE" sz="1400" dirty="0" err="1"/>
              <a:t>case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09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2" y="1645526"/>
            <a:ext cx="5190539" cy="36628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4B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752208"/>
            <a:ext cx="2880000" cy="1192071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Center </a:t>
            </a:r>
            <a:r>
              <a:rPr lang="de-DE" sz="1400" dirty="0" err="1">
                <a:solidFill>
                  <a:srgbClr val="00446B"/>
                </a:solidFill>
              </a:rPr>
              <a:t>sleeve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07924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80016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37730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66895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765127" y="337793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856561" y="453898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914191" y="273358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966323" y="266488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6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4B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58652"/>
              </p:ext>
            </p:extLst>
          </p:nvPr>
        </p:nvGraphicFramePr>
        <p:xfrm>
          <a:off x="539543" y="2307829"/>
          <a:ext cx="8096458" cy="239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250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40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6912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299</Words>
  <Application>Microsoft Office PowerPoint</Application>
  <PresentationFormat>Bildschirmpräsentation (4:3)</PresentationFormat>
  <Paragraphs>117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4B Example of application</vt:lpstr>
      <vt:lpstr>ROTA 4B</vt:lpstr>
      <vt:lpstr>Variants ROTA 4B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580</cp:revision>
  <cp:lastPrinted>2018-01-05T10:34:27Z</cp:lastPrinted>
  <dcterms:created xsi:type="dcterms:W3CDTF">2015-04-07T09:55:40Z</dcterms:created>
  <dcterms:modified xsi:type="dcterms:W3CDTF">2021-09-13T08:33:14Z</dcterms:modified>
</cp:coreProperties>
</file>