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538" r:id="rId2"/>
    <p:sldId id="516" r:id="rId3"/>
    <p:sldId id="514" r:id="rId4"/>
    <p:sldId id="523" r:id="rId5"/>
    <p:sldId id="499" r:id="rId6"/>
    <p:sldId id="512" r:id="rId7"/>
    <p:sldId id="531" r:id="rId8"/>
    <p:sldId id="279" r:id="rId9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03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583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4B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4B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4B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4B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4B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4B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7084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4B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7.jpg"/><Relationship Id="rId7" Type="http://schemas.openxmlformats.org/officeDocument/2006/relationships/image" Target="../media/image18.jp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Relationship Id="rId9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4B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4-Backen Kraftspannfutter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69F4106B-FF4D-41E6-9D2A-A4290DB225D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665" y="948145"/>
            <a:ext cx="3960000" cy="301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4B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1571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21414" y="3726042"/>
            <a:ext cx="10605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09" y="2927592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209306" y="5429958"/>
            <a:ext cx="1010212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Handspannfutter</a:t>
            </a: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059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875019" y="3673787"/>
            <a:ext cx="123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704385" y="3667979"/>
            <a:ext cx="1386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33" y="2984114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2075384" y="3683618"/>
            <a:ext cx="114067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46214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mit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1274842" y="5424764"/>
            <a:ext cx="108111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Kraftspannfutter mit Backenschnell-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wechselsystem</a:t>
            </a:r>
            <a:endParaRPr lang="de-DE" sz="900" b="1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ohne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65374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Pneumatische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Vorderend-futter</a:t>
            </a: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4068849" y="3723731"/>
            <a:ext cx="1003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861" y="291175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94578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4073894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596222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302044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2349" y="1989961"/>
            <a:ext cx="31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3542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59428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84" y="1247754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Lünetten</a:t>
            </a:r>
          </a:p>
        </p:txBody>
      </p:sp>
      <p:sp>
        <p:nvSpPr>
          <p:cNvPr id="61" name="Rechteck 60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Schnellwechsel-systeme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Kunden-spezifische Lösungen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>
            <a:off x="4600349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445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eck 36">
            <a:hlinkClick r:id="" action="ppaction://noaction"/>
          </p:cNvPr>
          <p:cNvSpPr/>
          <p:nvPr/>
        </p:nvSpPr>
        <p:spPr>
          <a:xfrm>
            <a:off x="3588869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hlinkClick r:id="" action="ppaction://noaction"/>
          </p:cNvPr>
          <p:cNvSpPr/>
          <p:nvPr/>
        </p:nvSpPr>
        <p:spPr>
          <a:xfrm>
            <a:off x="5809613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hlinkClick r:id="" action="ppaction://noaction"/>
          </p:cNvPr>
          <p:cNvSpPr/>
          <p:nvPr/>
        </p:nvSpPr>
        <p:spPr>
          <a:xfrm>
            <a:off x="2465081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hlinkClick r:id="rId2" action="ppaction://hlinksldjump"/>
          </p:cNvPr>
          <p:cNvSpPr/>
          <p:nvPr/>
        </p:nvSpPr>
        <p:spPr>
          <a:xfrm>
            <a:off x="4698843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>
            <a:hlinkClick r:id="" action="ppaction://noaction"/>
          </p:cNvPr>
          <p:cNvSpPr/>
          <p:nvPr/>
        </p:nvSpPr>
        <p:spPr>
          <a:xfrm>
            <a:off x="6932605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>
            <a:hlinkClick r:id="" action="ppaction://noaction"/>
          </p:cNvPr>
          <p:cNvSpPr/>
          <p:nvPr/>
        </p:nvSpPr>
        <p:spPr>
          <a:xfrm>
            <a:off x="254183" y="3976829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1368125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Übersicht</a:t>
            </a:r>
            <a:br>
              <a:rPr lang="de-DE" dirty="0"/>
            </a:br>
            <a:r>
              <a:rPr lang="de-DE" sz="1800" dirty="0"/>
              <a:t>Kundenspezifische Lösungen</a:t>
            </a:r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2465081" y="3676834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BEV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809613" y="1300540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4B</a:t>
            </a:r>
            <a:endParaRPr lang="de-DE" dirty="0"/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3588868" y="1304160"/>
            <a:ext cx="198000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NCM-L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rId2" action="ppaction://hlinksldjump"/>
          </p:cNvPr>
          <p:cNvSpPr/>
          <p:nvPr/>
        </p:nvSpPr>
        <p:spPr>
          <a:xfrm>
            <a:off x="4698844" y="3676015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4B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1368125" y="1293149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1" name="Rechteck 20">
            <a:hlinkClick r:id="" action="ppaction://noaction"/>
          </p:cNvPr>
          <p:cNvSpPr/>
          <p:nvPr/>
        </p:nvSpPr>
        <p:spPr>
          <a:xfrm>
            <a:off x="254184" y="3673748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DFF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6" name="Rechteck 25">
            <a:hlinkClick r:id="" action="ppaction://noaction"/>
          </p:cNvPr>
          <p:cNvSpPr/>
          <p:nvPr/>
        </p:nvSpPr>
        <p:spPr>
          <a:xfrm>
            <a:off x="6932606" y="3667364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4" name="Grafik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11" y="4196928"/>
            <a:ext cx="1800000" cy="1369154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8" y="4025647"/>
            <a:ext cx="1511729" cy="1728000"/>
          </a:xfrm>
          <a:prstGeom prst="rect">
            <a:avLst/>
          </a:prstGeom>
        </p:spPr>
      </p:pic>
      <p:pic>
        <p:nvPicPr>
          <p:cNvPr id="10" name="Grafik 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r="8085"/>
          <a:stretch/>
        </p:blipFill>
        <p:spPr>
          <a:xfrm>
            <a:off x="6999660" y="4046114"/>
            <a:ext cx="1869454" cy="1620000"/>
          </a:xfrm>
          <a:prstGeom prst="rect">
            <a:avLst/>
          </a:prstGeom>
        </p:spPr>
      </p:pic>
      <p:pic>
        <p:nvPicPr>
          <p:cNvPr id="14" name="Grafik 13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081" y="4349464"/>
            <a:ext cx="1800000" cy="1188543"/>
          </a:xfrm>
          <a:prstGeom prst="rect">
            <a:avLst/>
          </a:prstGeom>
        </p:spPr>
      </p:pic>
      <p:pic>
        <p:nvPicPr>
          <p:cNvPr id="15" name="Grafik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56" y="1649056"/>
            <a:ext cx="1750426" cy="1684455"/>
          </a:xfrm>
          <a:prstGeom prst="rect">
            <a:avLst/>
          </a:prstGeom>
        </p:spPr>
      </p:pic>
      <p:pic>
        <p:nvPicPr>
          <p:cNvPr id="16" name="Grafik 1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072" y="1819886"/>
            <a:ext cx="1917593" cy="1391459"/>
          </a:xfrm>
          <a:prstGeom prst="rect">
            <a:avLst/>
          </a:prstGeom>
        </p:spPr>
      </p:pic>
      <p:pic>
        <p:nvPicPr>
          <p:cNvPr id="17" name="Grafik 16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740" y="1645283"/>
            <a:ext cx="1699746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7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4B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4B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4-Backenfutter D 400 (2+2).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2+2 Funktionsprinzip: 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Backenpaar I (0°+ 180°) und Backenpaar II (90° + 270°) spannen das Werkstück zentrisch.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Backenpaar I zu II sind über Ausgleich verbunden.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Bauteil: Getriebegehäuse.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6234" t="4858" r="17107" b="19635"/>
          <a:stretch/>
        </p:blipFill>
        <p:spPr>
          <a:xfrm>
            <a:off x="561443" y="1629000"/>
            <a:ext cx="5137267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2517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22" y="1817319"/>
            <a:ext cx="5190539" cy="36628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4B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959625"/>
            <a:ext cx="2880000" cy="1338053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Gehärteter Futterkörper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Grundbacke gehärtet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Schutzbüchse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Grundbacke mit Spitzverzahnung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4B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3286662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300758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3584718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876371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4765127" y="3549726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4856561" y="4710774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914191" y="2905382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4966323" y="2836675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167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ROTA 4B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4B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322544"/>
              </p:ext>
            </p:extLst>
          </p:nvPr>
        </p:nvGraphicFramePr>
        <p:xfrm>
          <a:off x="539543" y="2307829"/>
          <a:ext cx="8096458" cy="2396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0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9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39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2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22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8127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Max. Drehzahl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Spannkraft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Betätigungskraft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Hub/Backe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Kolbenhub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4B 250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4B 315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4B 400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4B 500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4B 630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4B 800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2833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4B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500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25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56912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250</Words>
  <Application>Microsoft Office PowerPoint</Application>
  <PresentationFormat>Bildschirmpräsentation (4:3)</PresentationFormat>
  <Paragraphs>125</Paragraphs>
  <Slides>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ROTA Übersicht Kundenspezifische Lösungen</vt:lpstr>
      <vt:lpstr>ROTA 4B Anwendungsbeispiel</vt:lpstr>
      <vt:lpstr>ROTA 4B</vt:lpstr>
      <vt:lpstr>Baureihen ROTA 4B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592</cp:revision>
  <cp:lastPrinted>2018-01-05T10:34:27Z</cp:lastPrinted>
  <dcterms:created xsi:type="dcterms:W3CDTF">2015-04-07T09:55:40Z</dcterms:created>
  <dcterms:modified xsi:type="dcterms:W3CDTF">2021-09-13T08:32:00Z</dcterms:modified>
</cp:coreProperties>
</file>