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8" r:id="rId2"/>
    <p:sldId id="525" r:id="rId3"/>
    <p:sldId id="537" r:id="rId4"/>
    <p:sldId id="532" r:id="rId5"/>
    <p:sldId id="513" r:id="rId6"/>
    <p:sldId id="518" r:id="rId7"/>
    <p:sldId id="496" r:id="rId8"/>
    <p:sldId id="497" r:id="rId9"/>
    <p:sldId id="529" r:id="rId10"/>
    <p:sldId id="498" r:id="rId11"/>
    <p:sldId id="534" r:id="rId12"/>
    <p:sldId id="279" r:id="rId13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6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97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2B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7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Videos/ROTA_2B_gek&#252;rzt.mp4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2B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ohne Durchgangsbohrung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81616414-1000-4B11-BFE9-3C28471317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99" y="415195"/>
            <a:ext cx="3645981" cy="37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2B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804303"/>
              </p:ext>
            </p:extLst>
          </p:nvPr>
        </p:nvGraphicFramePr>
        <p:xfrm>
          <a:off x="503860" y="2190909"/>
          <a:ext cx="8133710" cy="2465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Spannkraft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125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160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200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250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909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18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88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1" name="Gruppieren 54"/>
          <p:cNvGrpSpPr/>
          <p:nvPr/>
        </p:nvGrpSpPr>
        <p:grpSpPr>
          <a:xfrm>
            <a:off x="3297994" y="3063562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619707" y="1478574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837571" y="1795879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3222000" y="2902690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647494" y="135190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857634" y="1471759"/>
            <a:ext cx="2434545" cy="1202400"/>
            <a:chOff x="4681009" y="3826292"/>
            <a:chExt cx="2708669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681009" y="3826292"/>
              <a:ext cx="2708669" cy="1498607"/>
              <a:chOff x="-105304" y="687388"/>
              <a:chExt cx="2708669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05304" y="719303"/>
                <a:ext cx="991125" cy="383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</p:grp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1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Kraftspannfutter ohne Durchgangsbohrung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0111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Kraftspannfutter ohne Durchgangsbohrung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2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2B 250 mit </a:t>
            </a:r>
            <a:r>
              <a:rPr lang="de-DE" sz="1400" dirty="0" err="1"/>
              <a:t>Prismenbacken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Außenspannung von kubischen Bauteilen mit </a:t>
            </a:r>
            <a:r>
              <a:rPr lang="de-DE" sz="1400" dirty="0" err="1"/>
              <a:t>Prismenbacken</a:t>
            </a:r>
            <a:r>
              <a:rPr lang="de-DE" sz="1400" dirty="0"/>
              <a:t>. Gute Zugänglichkeit für Bearbeitung mit angetriebenen Werkzeugen. Größter Backenhub für maximale Flexibilität.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"/>
          <a:stretch/>
        </p:blipFill>
        <p:spPr>
          <a:xfrm>
            <a:off x="561443" y="1629000"/>
            <a:ext cx="513726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05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1" y="1593925"/>
            <a:ext cx="5306505" cy="37545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46214"/>
            <a:ext cx="2880000" cy="372319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Grundbacken mit Spitzverzahnung oder Kreuzversatz als Standard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Abdeckplatte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Abstreifleisten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Zentrale Medienzuführung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Gewichtoptimiertes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99066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0288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49318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78635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07268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569724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85652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164012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452152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338987" y="373061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698576" y="346795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393630" y="302753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811125" y="207526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479115" y="199229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779074" y="3211350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363178" y="2752213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664172" y="2470188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824191" y="155613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741241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2799223" y="5171412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5567" y="5036532"/>
            <a:ext cx="322912" cy="198000"/>
            <a:chOff x="4557921" y="743938"/>
            <a:chExt cx="43396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787272" y="3055763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97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9" y="1571872"/>
            <a:ext cx="2355948" cy="171414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Stationärer Einsatz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Großer Backenhub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Standardisierte Backenschnittstellen verfügbar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Justierbare Messingabstreifleisten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499056" y="3038053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29064" y="200634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478577" y="1631343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21113" y="2360179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968224" y="1967505"/>
            <a:ext cx="13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Spitzverzahnung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Metrischer Kreuzversatz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72" y="1350172"/>
            <a:ext cx="2575506" cy="18738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9" y="3955242"/>
            <a:ext cx="2619208" cy="1897837"/>
          </a:xfrm>
          <a:prstGeom prst="rect">
            <a:avLst/>
          </a:prstGeom>
        </p:spPr>
      </p:pic>
      <p:sp>
        <p:nvSpPr>
          <p:cNvPr id="39" name="Freihandform 38"/>
          <p:cNvSpPr/>
          <p:nvPr/>
        </p:nvSpPr>
        <p:spPr>
          <a:xfrm>
            <a:off x="1127050" y="5267100"/>
            <a:ext cx="754913" cy="75856"/>
          </a:xfrm>
          <a:custGeom>
            <a:avLst/>
            <a:gdLst>
              <a:gd name="connsiteX0" fmla="*/ 0 w 732464"/>
              <a:gd name="connsiteY0" fmla="*/ 6649 h 75856"/>
              <a:gd name="connsiteX1" fmla="*/ 63796 w 732464"/>
              <a:gd name="connsiteY1" fmla="*/ 75760 h 75856"/>
              <a:gd name="connsiteX2" fmla="*/ 116958 w 732464"/>
              <a:gd name="connsiteY2" fmla="*/ 6649 h 75856"/>
              <a:gd name="connsiteX3" fmla="*/ 154172 w 732464"/>
              <a:gd name="connsiteY3" fmla="*/ 75760 h 75856"/>
              <a:gd name="connsiteX4" fmla="*/ 207335 w 732464"/>
              <a:gd name="connsiteY4" fmla="*/ 22598 h 75856"/>
              <a:gd name="connsiteX5" fmla="*/ 233916 w 732464"/>
              <a:gd name="connsiteY5" fmla="*/ 70444 h 75856"/>
              <a:gd name="connsiteX6" fmla="*/ 292396 w 732464"/>
              <a:gd name="connsiteY6" fmla="*/ 11965 h 75856"/>
              <a:gd name="connsiteX7" fmla="*/ 318977 w 732464"/>
              <a:gd name="connsiteY7" fmla="*/ 65128 h 75856"/>
              <a:gd name="connsiteX8" fmla="*/ 382772 w 732464"/>
              <a:gd name="connsiteY8" fmla="*/ 11965 h 75856"/>
              <a:gd name="connsiteX9" fmla="*/ 404037 w 732464"/>
              <a:gd name="connsiteY9" fmla="*/ 70444 h 75856"/>
              <a:gd name="connsiteX10" fmla="*/ 483782 w 732464"/>
              <a:gd name="connsiteY10" fmla="*/ 22598 h 75856"/>
              <a:gd name="connsiteX11" fmla="*/ 505047 w 732464"/>
              <a:gd name="connsiteY11" fmla="*/ 70444 h 75856"/>
              <a:gd name="connsiteX12" fmla="*/ 574158 w 732464"/>
              <a:gd name="connsiteY12" fmla="*/ 22598 h 75856"/>
              <a:gd name="connsiteX13" fmla="*/ 584791 w 732464"/>
              <a:gd name="connsiteY13" fmla="*/ 59812 h 75856"/>
              <a:gd name="connsiteX14" fmla="*/ 653902 w 732464"/>
              <a:gd name="connsiteY14" fmla="*/ 22598 h 75856"/>
              <a:gd name="connsiteX15" fmla="*/ 669851 w 732464"/>
              <a:gd name="connsiteY15" fmla="*/ 75760 h 75856"/>
              <a:gd name="connsiteX16" fmla="*/ 728330 w 732464"/>
              <a:gd name="connsiteY16" fmla="*/ 6649 h 75856"/>
              <a:gd name="connsiteX17" fmla="*/ 723014 w 732464"/>
              <a:gd name="connsiteY17" fmla="*/ 6649 h 7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2464" h="75856">
                <a:moveTo>
                  <a:pt x="0" y="6649"/>
                </a:moveTo>
                <a:cubicBezTo>
                  <a:pt x="22151" y="41204"/>
                  <a:pt x="44303" y="75760"/>
                  <a:pt x="63796" y="75760"/>
                </a:cubicBezTo>
                <a:cubicBezTo>
                  <a:pt x="83289" y="75760"/>
                  <a:pt x="101895" y="6649"/>
                  <a:pt x="116958" y="6649"/>
                </a:cubicBezTo>
                <a:cubicBezTo>
                  <a:pt x="132021" y="6649"/>
                  <a:pt x="139109" y="73102"/>
                  <a:pt x="154172" y="75760"/>
                </a:cubicBezTo>
                <a:cubicBezTo>
                  <a:pt x="169235" y="78418"/>
                  <a:pt x="194044" y="23484"/>
                  <a:pt x="207335" y="22598"/>
                </a:cubicBezTo>
                <a:cubicBezTo>
                  <a:pt x="220626" y="21712"/>
                  <a:pt x="219739" y="72216"/>
                  <a:pt x="233916" y="70444"/>
                </a:cubicBezTo>
                <a:cubicBezTo>
                  <a:pt x="248093" y="68672"/>
                  <a:pt x="278219" y="12851"/>
                  <a:pt x="292396" y="11965"/>
                </a:cubicBezTo>
                <a:cubicBezTo>
                  <a:pt x="306573" y="11079"/>
                  <a:pt x="303914" y="65128"/>
                  <a:pt x="318977" y="65128"/>
                </a:cubicBezTo>
                <a:cubicBezTo>
                  <a:pt x="334040" y="65128"/>
                  <a:pt x="368595" y="11079"/>
                  <a:pt x="382772" y="11965"/>
                </a:cubicBezTo>
                <a:cubicBezTo>
                  <a:pt x="396949" y="12851"/>
                  <a:pt x="387202" y="68672"/>
                  <a:pt x="404037" y="70444"/>
                </a:cubicBezTo>
                <a:cubicBezTo>
                  <a:pt x="420872" y="72216"/>
                  <a:pt x="466947" y="22598"/>
                  <a:pt x="483782" y="22598"/>
                </a:cubicBezTo>
                <a:cubicBezTo>
                  <a:pt x="500617" y="22598"/>
                  <a:pt x="489984" y="70444"/>
                  <a:pt x="505047" y="70444"/>
                </a:cubicBezTo>
                <a:cubicBezTo>
                  <a:pt x="520110" y="70444"/>
                  <a:pt x="560867" y="24370"/>
                  <a:pt x="574158" y="22598"/>
                </a:cubicBezTo>
                <a:cubicBezTo>
                  <a:pt x="587449" y="20826"/>
                  <a:pt x="571500" y="59812"/>
                  <a:pt x="584791" y="59812"/>
                </a:cubicBezTo>
                <a:cubicBezTo>
                  <a:pt x="598082" y="59812"/>
                  <a:pt x="639725" y="19940"/>
                  <a:pt x="653902" y="22598"/>
                </a:cubicBezTo>
                <a:cubicBezTo>
                  <a:pt x="668079" y="25256"/>
                  <a:pt x="657447" y="78418"/>
                  <a:pt x="669851" y="75760"/>
                </a:cubicBezTo>
                <a:cubicBezTo>
                  <a:pt x="682255" y="73102"/>
                  <a:pt x="719470" y="18167"/>
                  <a:pt x="728330" y="6649"/>
                </a:cubicBezTo>
                <a:cubicBezTo>
                  <a:pt x="737190" y="-4869"/>
                  <a:pt x="730102" y="890"/>
                  <a:pt x="723014" y="664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r Verbinder 42"/>
          <p:cNvCxnSpPr/>
          <p:nvPr/>
        </p:nvCxnSpPr>
        <p:spPr>
          <a:xfrm>
            <a:off x="1881963" y="5108944"/>
            <a:ext cx="0" cy="15815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1135911" y="5103188"/>
            <a:ext cx="0" cy="15815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826081" y="5046635"/>
            <a:ext cx="308343" cy="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ihandform 48"/>
          <p:cNvSpPr/>
          <p:nvPr/>
        </p:nvSpPr>
        <p:spPr>
          <a:xfrm rot="5400000">
            <a:off x="691564" y="4888710"/>
            <a:ext cx="252000" cy="36000"/>
          </a:xfrm>
          <a:custGeom>
            <a:avLst/>
            <a:gdLst>
              <a:gd name="connsiteX0" fmla="*/ 0 w 732464"/>
              <a:gd name="connsiteY0" fmla="*/ 6649 h 75856"/>
              <a:gd name="connsiteX1" fmla="*/ 63796 w 732464"/>
              <a:gd name="connsiteY1" fmla="*/ 75760 h 75856"/>
              <a:gd name="connsiteX2" fmla="*/ 116958 w 732464"/>
              <a:gd name="connsiteY2" fmla="*/ 6649 h 75856"/>
              <a:gd name="connsiteX3" fmla="*/ 154172 w 732464"/>
              <a:gd name="connsiteY3" fmla="*/ 75760 h 75856"/>
              <a:gd name="connsiteX4" fmla="*/ 207335 w 732464"/>
              <a:gd name="connsiteY4" fmla="*/ 22598 h 75856"/>
              <a:gd name="connsiteX5" fmla="*/ 233916 w 732464"/>
              <a:gd name="connsiteY5" fmla="*/ 70444 h 75856"/>
              <a:gd name="connsiteX6" fmla="*/ 292396 w 732464"/>
              <a:gd name="connsiteY6" fmla="*/ 11965 h 75856"/>
              <a:gd name="connsiteX7" fmla="*/ 318977 w 732464"/>
              <a:gd name="connsiteY7" fmla="*/ 65128 h 75856"/>
              <a:gd name="connsiteX8" fmla="*/ 382772 w 732464"/>
              <a:gd name="connsiteY8" fmla="*/ 11965 h 75856"/>
              <a:gd name="connsiteX9" fmla="*/ 404037 w 732464"/>
              <a:gd name="connsiteY9" fmla="*/ 70444 h 75856"/>
              <a:gd name="connsiteX10" fmla="*/ 483782 w 732464"/>
              <a:gd name="connsiteY10" fmla="*/ 22598 h 75856"/>
              <a:gd name="connsiteX11" fmla="*/ 505047 w 732464"/>
              <a:gd name="connsiteY11" fmla="*/ 70444 h 75856"/>
              <a:gd name="connsiteX12" fmla="*/ 574158 w 732464"/>
              <a:gd name="connsiteY12" fmla="*/ 22598 h 75856"/>
              <a:gd name="connsiteX13" fmla="*/ 584791 w 732464"/>
              <a:gd name="connsiteY13" fmla="*/ 59812 h 75856"/>
              <a:gd name="connsiteX14" fmla="*/ 653902 w 732464"/>
              <a:gd name="connsiteY14" fmla="*/ 22598 h 75856"/>
              <a:gd name="connsiteX15" fmla="*/ 669851 w 732464"/>
              <a:gd name="connsiteY15" fmla="*/ 75760 h 75856"/>
              <a:gd name="connsiteX16" fmla="*/ 728330 w 732464"/>
              <a:gd name="connsiteY16" fmla="*/ 6649 h 75856"/>
              <a:gd name="connsiteX17" fmla="*/ 723014 w 732464"/>
              <a:gd name="connsiteY17" fmla="*/ 6649 h 7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2464" h="75856">
                <a:moveTo>
                  <a:pt x="0" y="6649"/>
                </a:moveTo>
                <a:cubicBezTo>
                  <a:pt x="22151" y="41204"/>
                  <a:pt x="44303" y="75760"/>
                  <a:pt x="63796" y="75760"/>
                </a:cubicBezTo>
                <a:cubicBezTo>
                  <a:pt x="83289" y="75760"/>
                  <a:pt x="101895" y="6649"/>
                  <a:pt x="116958" y="6649"/>
                </a:cubicBezTo>
                <a:cubicBezTo>
                  <a:pt x="132021" y="6649"/>
                  <a:pt x="139109" y="73102"/>
                  <a:pt x="154172" y="75760"/>
                </a:cubicBezTo>
                <a:cubicBezTo>
                  <a:pt x="169235" y="78418"/>
                  <a:pt x="194044" y="23484"/>
                  <a:pt x="207335" y="22598"/>
                </a:cubicBezTo>
                <a:cubicBezTo>
                  <a:pt x="220626" y="21712"/>
                  <a:pt x="219739" y="72216"/>
                  <a:pt x="233916" y="70444"/>
                </a:cubicBezTo>
                <a:cubicBezTo>
                  <a:pt x="248093" y="68672"/>
                  <a:pt x="278219" y="12851"/>
                  <a:pt x="292396" y="11965"/>
                </a:cubicBezTo>
                <a:cubicBezTo>
                  <a:pt x="306573" y="11079"/>
                  <a:pt x="303914" y="65128"/>
                  <a:pt x="318977" y="65128"/>
                </a:cubicBezTo>
                <a:cubicBezTo>
                  <a:pt x="334040" y="65128"/>
                  <a:pt x="368595" y="11079"/>
                  <a:pt x="382772" y="11965"/>
                </a:cubicBezTo>
                <a:cubicBezTo>
                  <a:pt x="396949" y="12851"/>
                  <a:pt x="387202" y="68672"/>
                  <a:pt x="404037" y="70444"/>
                </a:cubicBezTo>
                <a:cubicBezTo>
                  <a:pt x="420872" y="72216"/>
                  <a:pt x="466947" y="22598"/>
                  <a:pt x="483782" y="22598"/>
                </a:cubicBezTo>
                <a:cubicBezTo>
                  <a:pt x="500617" y="22598"/>
                  <a:pt x="489984" y="70444"/>
                  <a:pt x="505047" y="70444"/>
                </a:cubicBezTo>
                <a:cubicBezTo>
                  <a:pt x="520110" y="70444"/>
                  <a:pt x="560867" y="24370"/>
                  <a:pt x="574158" y="22598"/>
                </a:cubicBezTo>
                <a:cubicBezTo>
                  <a:pt x="587449" y="20826"/>
                  <a:pt x="571500" y="59812"/>
                  <a:pt x="584791" y="59812"/>
                </a:cubicBezTo>
                <a:cubicBezTo>
                  <a:pt x="598082" y="59812"/>
                  <a:pt x="639725" y="19940"/>
                  <a:pt x="653902" y="22598"/>
                </a:cubicBezTo>
                <a:cubicBezTo>
                  <a:pt x="668079" y="25256"/>
                  <a:pt x="657447" y="78418"/>
                  <a:pt x="669851" y="75760"/>
                </a:cubicBezTo>
                <a:cubicBezTo>
                  <a:pt x="682255" y="73102"/>
                  <a:pt x="719470" y="18167"/>
                  <a:pt x="728330" y="6649"/>
                </a:cubicBezTo>
                <a:cubicBezTo>
                  <a:pt x="737190" y="-4869"/>
                  <a:pt x="730102" y="890"/>
                  <a:pt x="723014" y="664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r Verbinder 50"/>
          <p:cNvCxnSpPr/>
          <p:nvPr/>
        </p:nvCxnSpPr>
        <p:spPr>
          <a:xfrm flipV="1">
            <a:off x="1855316" y="5090591"/>
            <a:ext cx="794614" cy="240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322239" y="5359191"/>
            <a:ext cx="327691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>
            <a:off x="2570011" y="5101570"/>
            <a:ext cx="0" cy="2428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ieren 58"/>
          <p:cNvGrpSpPr/>
          <p:nvPr/>
        </p:nvGrpSpPr>
        <p:grpSpPr>
          <a:xfrm>
            <a:off x="3139984" y="4073530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472463" y="4511455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2644250" y="5112041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3132418" y="4436234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1881963" y="5436849"/>
            <a:ext cx="198000" cy="198000"/>
            <a:chOff x="4645063" y="732456"/>
            <a:chExt cx="266095" cy="271350"/>
          </a:xfrm>
        </p:grpSpPr>
        <p:sp>
          <p:nvSpPr>
            <p:cNvPr id="72" name="Ellipse 7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3129190" y="4791340"/>
            <a:ext cx="198000" cy="198000"/>
            <a:chOff x="4645063" y="732456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77" name="Textfeld 76"/>
          <p:cNvSpPr txBox="1"/>
          <p:nvPr/>
        </p:nvSpPr>
        <p:spPr>
          <a:xfrm>
            <a:off x="3291876" y="4036889"/>
            <a:ext cx="132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Spannbacke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Backenhub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Werkstück</a:t>
            </a:r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16" y="3965634"/>
            <a:ext cx="1733250" cy="19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4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r="1193"/>
          <a:stretch/>
        </p:blipFill>
        <p:spPr>
          <a:xfrm>
            <a:off x="1394678" y="1503191"/>
            <a:ext cx="640808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813499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330</Words>
  <Application>Microsoft Office PowerPoint</Application>
  <PresentationFormat>Bildschirmpräsentation (4:3)</PresentationFormat>
  <Paragraphs>183</Paragraphs>
  <Slides>12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Kraftspannfutter ohne Durchgangsbohrung</vt:lpstr>
      <vt:lpstr>ROTA Übersicht Kraftspannfutter ohne Durchgangsbohrung</vt:lpstr>
      <vt:lpstr>ROTA 2B Anwendungsbeispiel</vt:lpstr>
      <vt:lpstr>ROTA 2B</vt:lpstr>
      <vt:lpstr>ROTA 2B</vt:lpstr>
      <vt:lpstr>ROTA 2B</vt:lpstr>
      <vt:lpstr>Baureihen ROTA 2B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628</cp:revision>
  <cp:lastPrinted>2018-01-05T10:34:27Z</cp:lastPrinted>
  <dcterms:created xsi:type="dcterms:W3CDTF">2015-04-07T09:55:40Z</dcterms:created>
  <dcterms:modified xsi:type="dcterms:W3CDTF">2021-09-03T13:03:48Z</dcterms:modified>
</cp:coreProperties>
</file>