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807" r:id="rId3"/>
    <p:sldId id="808" r:id="rId4"/>
    <p:sldId id="809" r:id="rId5"/>
    <p:sldId id="486" r:id="rId6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85">
          <p15:clr>
            <a:srgbClr val="A4A3A4"/>
          </p15:clr>
        </p15:guide>
        <p15:guide id="2" pos="40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00446B"/>
    <a:srgbClr val="1F497D"/>
    <a:srgbClr val="CCCFD7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9" autoAdjust="0"/>
    <p:restoredTop sz="97686" autoAdjust="0"/>
  </p:normalViewPr>
  <p:slideViewPr>
    <p:cSldViewPr snapToGrid="0" snapToObjects="1">
      <p:cViewPr>
        <p:scale>
          <a:sx n="110" d="100"/>
          <a:sy n="110" d="100"/>
        </p:scale>
        <p:origin x="-1020" y="-78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1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08.09.2015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08.09.2015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43300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12741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5307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/>
              </a:rPr>
              <a:t>Short presentation</a:t>
            </a:r>
            <a:endParaRPr lang="de-DE" sz="3000" dirty="0" smtClean="0">
              <a:solidFill>
                <a:schemeClr val="bg1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ECS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7602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15824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818780" y="1577676"/>
            <a:ext cx="5076978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dirty="0" smtClean="0"/>
              <a:t>Unique Selling Points: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First certified SCHUNK Safety Gripping System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SIL 3, PL e</a:t>
            </a:r>
          </a:p>
          <a:p>
            <a:pPr marL="180000" indent="-180000">
              <a:buFont typeface="Courier New" pitchFamily="49" charset="0"/>
              <a:buChar char="o"/>
            </a:pPr>
            <a:r>
              <a:rPr lang="en-US" dirty="0" smtClean="0">
                <a:cs typeface="Calibri"/>
              </a:rPr>
              <a:t>certified functions of SLS, SOS and </a:t>
            </a:r>
            <a:r>
              <a:rPr lang="de-DE" dirty="0" smtClean="0">
                <a:cs typeface="Calibri"/>
              </a:rPr>
              <a:t>STO: </a:t>
            </a:r>
          </a:p>
          <a:p>
            <a:pPr marL="180000" indent="-180000"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STO:Safe Torque Off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SLS: Safe Limited Speed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SOS: Sofe Operating Speed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endParaRPr lang="de-DE" dirty="0" smtClean="0">
              <a:cs typeface="Calibri"/>
            </a:endParaRPr>
          </a:p>
          <a:p>
            <a:pPr marL="180000" indent="-180000">
              <a:spcAft>
                <a:spcPts val="600"/>
              </a:spcAft>
            </a:pPr>
            <a:r>
              <a:rPr lang="en-US" sz="2000" b="1" dirty="0" smtClean="0"/>
              <a:t>Further Product Features: </a:t>
            </a:r>
          </a:p>
          <a:p>
            <a:pPr marL="180000" indent="-180000">
              <a:buFont typeface="Courier New" pitchFamily="49" charset="0"/>
              <a:buChar char="o"/>
            </a:pPr>
            <a:r>
              <a:rPr lang="de-DE" dirty="0" smtClean="0"/>
              <a:t>Compact housing</a:t>
            </a:r>
          </a:p>
          <a:p>
            <a:pPr marL="180000" indent="-180000">
              <a:buFont typeface="Courier New" pitchFamily="49" charset="0"/>
              <a:buChar char="o"/>
            </a:pPr>
            <a:r>
              <a:rPr lang="de-DE" dirty="0" smtClean="0"/>
              <a:t>Simplest installation</a:t>
            </a:r>
          </a:p>
          <a:p>
            <a:pPr marL="180000" indent="-180000">
              <a:buFont typeface="Courier New" pitchFamily="49" charset="0"/>
              <a:buChar char="o"/>
            </a:pPr>
            <a:r>
              <a:rPr lang="de-DE" dirty="0" smtClean="0"/>
              <a:t>Prefabricated connection cable</a:t>
            </a:r>
            <a:endParaRPr lang="de-DE" dirty="0" smtClean="0">
              <a:cs typeface="Calibri"/>
            </a:endParaRPr>
          </a:p>
        </p:txBody>
      </p:sp>
      <p:pic>
        <p:nvPicPr>
          <p:cNvPr id="11" name="fancybox-img" descr="http://www.schunk.int/pimexport/IM0017637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79556" y="1564028"/>
            <a:ext cx="2497814" cy="3225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ECS </a:t>
            </a:r>
          </a:p>
          <a:p>
            <a:pPr>
              <a:spcBef>
                <a:spcPct val="0"/>
              </a:spcBef>
              <a:defRPr/>
            </a:pP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Controller for the first certified SCHUNK </a:t>
            </a:r>
            <a:r>
              <a:rPr lang="de-DE" sz="2000" b="1" dirty="0" smtClean="0">
                <a:solidFill>
                  <a:srgbClr val="00446B"/>
                </a:solidFill>
              </a:rPr>
              <a:t>Safety Gripping System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58363"/>
            <a:ext cx="8066089" cy="4279899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Cost Effectiveness/ Customer Benefits: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No software effort is required due to the preprogrammed and preparametered Safety Control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Can </a:t>
            </a:r>
            <a:r>
              <a:rPr lang="de-DE" sz="1800" dirty="0" err="1" smtClean="0">
                <a:solidFill>
                  <a:schemeClr val="tx1"/>
                </a:solidFill>
              </a:rPr>
              <a:t>be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with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EGN/EZN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Turning</a:t>
            </a:r>
            <a:r>
              <a:rPr lang="de-DE" sz="1800" dirty="0" smtClean="0">
                <a:solidFill>
                  <a:schemeClr val="tx1"/>
                </a:solidFill>
              </a:rPr>
              <a:t> off </a:t>
            </a:r>
            <a:r>
              <a:rPr lang="de-DE" sz="1800" dirty="0" err="1" smtClean="0">
                <a:solidFill>
                  <a:schemeClr val="tx1"/>
                </a:solidFill>
              </a:rPr>
              <a:t>gripper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during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commissioning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maintenance</a:t>
            </a:r>
            <a:r>
              <a:rPr lang="de-DE" sz="1800" dirty="0" smtClean="0">
                <a:solidFill>
                  <a:schemeClr val="tx1"/>
                </a:solidFill>
              </a:rPr>
              <a:t> not </a:t>
            </a:r>
            <a:r>
              <a:rPr lang="de-DE" sz="1800" dirty="0" err="1" smtClean="0">
                <a:solidFill>
                  <a:schemeClr val="tx1"/>
                </a:solidFill>
              </a:rPr>
              <a:t>necessary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more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Referencing</a:t>
            </a:r>
            <a:r>
              <a:rPr lang="de-DE" sz="1800" dirty="0" smtClean="0">
                <a:solidFill>
                  <a:schemeClr val="tx1"/>
                </a:solidFill>
              </a:rPr>
              <a:t> after E-</a:t>
            </a:r>
            <a:r>
              <a:rPr lang="de-DE" sz="1800" dirty="0" err="1" smtClean="0">
                <a:solidFill>
                  <a:schemeClr val="tx1"/>
                </a:solidFill>
              </a:rPr>
              <a:t>Stop</a:t>
            </a:r>
            <a:r>
              <a:rPr lang="de-DE" sz="1800" dirty="0" smtClean="0">
                <a:solidFill>
                  <a:schemeClr val="tx1"/>
                </a:solidFill>
              </a:rPr>
              <a:t> not </a:t>
            </a:r>
            <a:r>
              <a:rPr lang="de-DE" sz="1800" dirty="0" err="1" smtClean="0">
                <a:solidFill>
                  <a:schemeClr val="tx1"/>
                </a:solidFill>
              </a:rPr>
              <a:t>necessary</a:t>
            </a: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11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ECS </a:t>
            </a:r>
          </a:p>
          <a:p>
            <a:pPr>
              <a:spcBef>
                <a:spcPct val="0"/>
              </a:spcBef>
              <a:defRPr/>
            </a:pP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Controller for the first certified SCHUNK </a:t>
            </a:r>
            <a:r>
              <a:rPr lang="de-DE" sz="2000" b="1" dirty="0" smtClean="0">
                <a:solidFill>
                  <a:srgbClr val="00446B"/>
                </a:solidFill>
              </a:rPr>
              <a:t>Safety Gripping System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Short presentation ECS, April 10, 2015</a:t>
            </a:r>
            <a:endParaRPr lang="de-DE" dirty="0" smtClean="0"/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5522212" y="1926566"/>
            <a:ext cx="3580856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000" indent="-180000">
              <a:lnSpc>
                <a:spcPct val="100000"/>
              </a:lnSpc>
            </a:pPr>
            <a:r>
              <a:rPr lang="de-DE" sz="2000" b="1" dirty="0" smtClean="0"/>
              <a:t>Basic Technical Data: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Safety controller for direct assembly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err="1" smtClean="0">
                <a:cs typeface="Calibri"/>
              </a:rPr>
              <a:t>Preconfigured</a:t>
            </a:r>
            <a:r>
              <a:rPr lang="de-DE" dirty="0" smtClean="0">
                <a:cs typeface="Calibri"/>
              </a:rPr>
              <a:t> </a:t>
            </a:r>
            <a:r>
              <a:rPr lang="de-DE" dirty="0" err="1" smtClean="0">
                <a:cs typeface="Calibri"/>
              </a:rPr>
              <a:t>cable</a:t>
            </a:r>
            <a:endParaRPr lang="de-DE" dirty="0" smtClean="0">
              <a:cs typeface="Calibri"/>
            </a:endParaRP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endParaRPr lang="de-DE" dirty="0" smtClean="0"/>
          </a:p>
          <a:p>
            <a:pPr marL="180000" lvl="1" indent="-180000">
              <a:buClr>
                <a:srgbClr val="003D6A"/>
              </a:buClr>
            </a:pPr>
            <a:r>
              <a:rPr lang="de-DE" sz="2000" b="1" dirty="0" smtClean="0"/>
              <a:t>Complementary Products: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ECM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EGN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EZN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4775" y="1653606"/>
            <a:ext cx="5380938" cy="3087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hteck 27"/>
          <p:cNvSpPr/>
          <p:nvPr/>
        </p:nvSpPr>
        <p:spPr>
          <a:xfrm>
            <a:off x="451170" y="4798688"/>
            <a:ext cx="3935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 smtClean="0"/>
              <a:t>1. EGN servo-electric 2-finger parallel gripper</a:t>
            </a:r>
          </a:p>
          <a:p>
            <a:r>
              <a:rPr lang="de-DE" sz="1600" dirty="0" smtClean="0"/>
              <a:t>2. ECM controller</a:t>
            </a:r>
          </a:p>
          <a:p>
            <a:r>
              <a:rPr lang="de-DE" sz="1600" dirty="0" smtClean="0"/>
              <a:t>3. ECS safety controller</a:t>
            </a:r>
            <a:endParaRPr lang="de-DE" sz="1600" dirty="0"/>
          </a:p>
        </p:txBody>
      </p:sp>
      <p:grpSp>
        <p:nvGrpSpPr>
          <p:cNvPr id="26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7" name="Textfeld 26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en-US" sz="1200" dirty="0" smtClean="0">
                  <a:solidFill>
                    <a:schemeClr val="tx2"/>
                  </a:solidFill>
                </a:rPr>
                <a:t> product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feld 2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32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ECS </a:t>
            </a:r>
          </a:p>
          <a:p>
            <a:pPr>
              <a:spcBef>
                <a:spcPct val="0"/>
              </a:spcBef>
              <a:defRPr/>
            </a:pP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Controller for the first certified SCHUNK </a:t>
            </a:r>
            <a:r>
              <a:rPr lang="de-DE" sz="2000" b="1" dirty="0" smtClean="0">
                <a:solidFill>
                  <a:srgbClr val="00446B"/>
                </a:solidFill>
              </a:rPr>
              <a:t>Safety Gripping System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230</Words>
  <Application>Microsoft Office PowerPoint</Application>
  <PresentationFormat>Bildschirmpräsentation (4:3)</PresentationFormat>
  <Paragraphs>57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Folie 2</vt:lpstr>
      <vt:lpstr>Folie 3</vt:lpstr>
      <vt:lpstr>Folie 4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3735</cp:revision>
  <dcterms:created xsi:type="dcterms:W3CDTF">2012-04-16T06:22:40Z</dcterms:created>
  <dcterms:modified xsi:type="dcterms:W3CDTF">2015-09-08T13:13:49Z</dcterms:modified>
</cp:coreProperties>
</file>