
<file path=[Content_Types].xml><?xml version="1.0" encoding="utf-8"?>
<Types xmlns="http://schemas.openxmlformats.org/package/2006/content-types">
  <Override PartName="/ppt/slides/slide5.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
  </p:notesMasterIdLst>
  <p:handoutMasterIdLst>
    <p:handoutMasterId r:id="rId8"/>
  </p:handoutMasterIdLst>
  <p:sldIdLst>
    <p:sldId id="270" r:id="rId2"/>
    <p:sldId id="1044" r:id="rId3"/>
    <p:sldId id="1045" r:id="rId4"/>
    <p:sldId id="1046" r:id="rId5"/>
    <p:sldId id="486" r:id="rId6"/>
  </p:sldIdLst>
  <p:sldSz cx="9144000" cy="6858000" type="screen4x3"/>
  <p:notesSz cx="6797675" cy="9926638"/>
  <p:defaultText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085">
          <p15:clr>
            <a:srgbClr val="A4A3A4"/>
          </p15:clr>
        </p15:guide>
        <p15:guide id="2" pos="407">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arthan  Senthil" initials="SG&amp;CK" lastIdx="1" clrIdx="0"/>
  <p:cmAuthor id="1" name="Tim Sibold" initials="SG&amp;CK" lastIdx="1" clrIdx="1"/>
  <p:cmAuthor id="2" name="Jakob Khoury" initials="JK" lastIdx="10" clrIdx="2"/>
  <p:cmAuthor id="3" name=" ." initials="D" lastIdx="1" clrIdx="3"/>
  <p:cmAuthor id="4" name="KHOURY2" initials="K" lastIdx="8" clrIdx="4"/>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20000"/>
    <a:srgbClr val="00446B"/>
    <a:srgbClr val="1F497D"/>
    <a:srgbClr val="CCCFD7"/>
    <a:srgbClr val="3E3D40"/>
    <a:srgbClr val="009EE0"/>
    <a:srgbClr val="1BBBE9"/>
    <a:srgbClr val="99CCFF"/>
    <a:srgbClr val="D7E2ED"/>
    <a:srgbClr val="003D6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91" autoAdjust="0"/>
    <p:restoredTop sz="97686" autoAdjust="0"/>
  </p:normalViewPr>
  <p:slideViewPr>
    <p:cSldViewPr snapToGrid="0" snapToObjects="1">
      <p:cViewPr varScale="1">
        <p:scale>
          <a:sx n="135" d="100"/>
          <a:sy n="135" d="100"/>
        </p:scale>
        <p:origin x="-972" y="156"/>
      </p:cViewPr>
      <p:guideLst>
        <p:guide orient="horz" pos="1085"/>
        <p:guide pos="40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1" y="0"/>
            <a:ext cx="2945659" cy="496332"/>
          </a:xfrm>
          <a:prstGeom prst="rect">
            <a:avLst/>
          </a:prstGeom>
        </p:spPr>
        <p:txBody>
          <a:bodyPr vert="horz" lIns="92684" tIns="46342" rIns="92684" bIns="46342" rtlCol="0"/>
          <a:lstStyle>
            <a:lvl1pPr algn="l">
              <a:defRPr sz="1200"/>
            </a:lvl1pPr>
          </a:lstStyle>
          <a:p>
            <a:endParaRPr lang="de-DE"/>
          </a:p>
        </p:txBody>
      </p:sp>
      <p:sp>
        <p:nvSpPr>
          <p:cNvPr id="3" name="Datumsplatzhalter 2"/>
          <p:cNvSpPr>
            <a:spLocks noGrp="1"/>
          </p:cNvSpPr>
          <p:nvPr>
            <p:ph type="dt" sz="quarter" idx="1"/>
          </p:nvPr>
        </p:nvSpPr>
        <p:spPr>
          <a:xfrm>
            <a:off x="3850443" y="0"/>
            <a:ext cx="2945659" cy="496332"/>
          </a:xfrm>
          <a:prstGeom prst="rect">
            <a:avLst/>
          </a:prstGeom>
        </p:spPr>
        <p:txBody>
          <a:bodyPr vert="horz" lIns="92684" tIns="46342" rIns="92684" bIns="46342" rtlCol="0"/>
          <a:lstStyle>
            <a:lvl1pPr algn="r">
              <a:defRPr sz="1200"/>
            </a:lvl1pPr>
          </a:lstStyle>
          <a:p>
            <a:fld id="{405EF0E5-7573-904A-8AD2-3C4D4AB28462}" type="datetimeFigureOut">
              <a:rPr lang="de-DE" smtClean="0"/>
              <a:pPr/>
              <a:t>23.09.2015</a:t>
            </a:fld>
            <a:endParaRPr lang="de-DE"/>
          </a:p>
        </p:txBody>
      </p:sp>
      <p:sp>
        <p:nvSpPr>
          <p:cNvPr id="4" name="Fußzeilenplatzhalter 3"/>
          <p:cNvSpPr>
            <a:spLocks noGrp="1"/>
          </p:cNvSpPr>
          <p:nvPr>
            <p:ph type="ftr" sz="quarter" idx="2"/>
          </p:nvPr>
        </p:nvSpPr>
        <p:spPr>
          <a:xfrm>
            <a:off x="1" y="9428583"/>
            <a:ext cx="2945659" cy="496332"/>
          </a:xfrm>
          <a:prstGeom prst="rect">
            <a:avLst/>
          </a:prstGeom>
        </p:spPr>
        <p:txBody>
          <a:bodyPr vert="horz" lIns="92684" tIns="46342" rIns="92684" bIns="46342" rtlCol="0" anchor="b"/>
          <a:lstStyle>
            <a:lvl1pPr algn="l">
              <a:defRPr sz="1200"/>
            </a:lvl1pPr>
          </a:lstStyle>
          <a:p>
            <a:endParaRPr lang="de-DE"/>
          </a:p>
        </p:txBody>
      </p:sp>
      <p:sp>
        <p:nvSpPr>
          <p:cNvPr id="5" name="Foliennummernplatzhalter 4"/>
          <p:cNvSpPr>
            <a:spLocks noGrp="1"/>
          </p:cNvSpPr>
          <p:nvPr>
            <p:ph type="sldNum" sz="quarter" idx="3"/>
          </p:nvPr>
        </p:nvSpPr>
        <p:spPr>
          <a:xfrm>
            <a:off x="3850443" y="9428583"/>
            <a:ext cx="2945659" cy="496332"/>
          </a:xfrm>
          <a:prstGeom prst="rect">
            <a:avLst/>
          </a:prstGeom>
        </p:spPr>
        <p:txBody>
          <a:bodyPr vert="horz" lIns="92684" tIns="46342" rIns="92684" bIns="46342" rtlCol="0" anchor="b"/>
          <a:lstStyle>
            <a:lvl1pPr algn="r">
              <a:defRPr sz="1200"/>
            </a:lvl1pPr>
          </a:lstStyle>
          <a:p>
            <a:fld id="{CBD9633C-3AFD-B14F-BF51-76C9B354F05A}" type="slidenum">
              <a:rPr lang="de-DE" smtClean="0"/>
              <a:pPr/>
              <a:t>‹Nr.›</a:t>
            </a:fld>
            <a:endParaRPr lang="de-DE"/>
          </a:p>
        </p:txBody>
      </p:sp>
    </p:spTree>
    <p:extLst>
      <p:ext uri="{BB962C8B-B14F-4D97-AF65-F5344CB8AC3E}">
        <p14:creationId xmlns="" xmlns:p14="http://schemas.microsoft.com/office/powerpoint/2010/main" val="1799349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1" y="0"/>
            <a:ext cx="2945659" cy="496332"/>
          </a:xfrm>
          <a:prstGeom prst="rect">
            <a:avLst/>
          </a:prstGeom>
        </p:spPr>
        <p:txBody>
          <a:bodyPr vert="horz" lIns="92684" tIns="46342" rIns="92684" bIns="46342" rtlCol="0"/>
          <a:lstStyle>
            <a:lvl1pPr algn="l">
              <a:defRPr sz="1200"/>
            </a:lvl1pPr>
          </a:lstStyle>
          <a:p>
            <a:endParaRPr lang="de-DE"/>
          </a:p>
        </p:txBody>
      </p:sp>
      <p:sp>
        <p:nvSpPr>
          <p:cNvPr id="3" name="Datumsplatzhalter 2"/>
          <p:cNvSpPr>
            <a:spLocks noGrp="1"/>
          </p:cNvSpPr>
          <p:nvPr>
            <p:ph type="dt" idx="1"/>
          </p:nvPr>
        </p:nvSpPr>
        <p:spPr>
          <a:xfrm>
            <a:off x="3850443" y="0"/>
            <a:ext cx="2945659" cy="496332"/>
          </a:xfrm>
          <a:prstGeom prst="rect">
            <a:avLst/>
          </a:prstGeom>
        </p:spPr>
        <p:txBody>
          <a:bodyPr vert="horz" lIns="92684" tIns="46342" rIns="92684" bIns="46342" rtlCol="0"/>
          <a:lstStyle>
            <a:lvl1pPr algn="r">
              <a:defRPr sz="1200"/>
            </a:lvl1pPr>
          </a:lstStyle>
          <a:p>
            <a:fld id="{1959C942-6DF7-4645-A323-1FB2403B0B5A}" type="datetimeFigureOut">
              <a:rPr lang="de-DE" smtClean="0"/>
              <a:pPr/>
              <a:t>23.09.2015</a:t>
            </a:fld>
            <a:endParaRPr lang="de-DE"/>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2684" tIns="46342" rIns="92684" bIns="46342" rtlCol="0" anchor="ctr"/>
          <a:lstStyle/>
          <a:p>
            <a:endParaRPr lang="de-DE"/>
          </a:p>
        </p:txBody>
      </p:sp>
      <p:sp>
        <p:nvSpPr>
          <p:cNvPr id="5" name="Notizenplatzhalter 4"/>
          <p:cNvSpPr>
            <a:spLocks noGrp="1"/>
          </p:cNvSpPr>
          <p:nvPr>
            <p:ph type="body" sz="quarter" idx="3"/>
          </p:nvPr>
        </p:nvSpPr>
        <p:spPr>
          <a:xfrm>
            <a:off x="679768" y="4715154"/>
            <a:ext cx="5438140" cy="4466987"/>
          </a:xfrm>
          <a:prstGeom prst="rect">
            <a:avLst/>
          </a:prstGeom>
        </p:spPr>
        <p:txBody>
          <a:bodyPr vert="horz" lIns="92684" tIns="46342" rIns="92684" bIns="46342" rtlCol="0"/>
          <a:lstStyle/>
          <a:p>
            <a:pPr lvl="0"/>
            <a:r>
              <a:rPr lang="de-DE" smtClean="0"/>
              <a:t>Mastertextformat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1" y="9428583"/>
            <a:ext cx="2945659" cy="496332"/>
          </a:xfrm>
          <a:prstGeom prst="rect">
            <a:avLst/>
          </a:prstGeom>
        </p:spPr>
        <p:txBody>
          <a:bodyPr vert="horz" lIns="92684" tIns="46342" rIns="92684" bIns="46342" rtlCol="0" anchor="b"/>
          <a:lstStyle>
            <a:lvl1pPr algn="l">
              <a:defRPr sz="1200"/>
            </a:lvl1pPr>
          </a:lstStyle>
          <a:p>
            <a:endParaRPr lang="de-DE"/>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2684" tIns="46342" rIns="92684" bIns="46342" rtlCol="0" anchor="b"/>
          <a:lstStyle>
            <a:lvl1pPr algn="r">
              <a:defRPr sz="1200"/>
            </a:lvl1pPr>
          </a:lstStyle>
          <a:p>
            <a:fld id="{22E218C4-41A8-684B-AF4F-B9D499E35F6B}" type="slidenum">
              <a:rPr lang="de-DE" smtClean="0"/>
              <a:pPr/>
              <a:t>‹Nr.›</a:t>
            </a:fld>
            <a:endParaRPr lang="de-DE"/>
          </a:p>
        </p:txBody>
      </p:sp>
    </p:spTree>
    <p:extLst>
      <p:ext uri="{BB962C8B-B14F-4D97-AF65-F5344CB8AC3E}">
        <p14:creationId xmlns="" xmlns:p14="http://schemas.microsoft.com/office/powerpoint/2010/main" val="229567962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22E218C4-41A8-684B-AF4F-B9D499E35F6B}" type="slidenum">
              <a:rPr lang="de-DE" smtClean="0"/>
              <a:pPr/>
              <a:t>1</a:t>
            </a:fld>
            <a:endParaRPr lang="de-DE"/>
          </a:p>
        </p:txBody>
      </p:sp>
    </p:spTree>
    <p:extLst>
      <p:ext uri="{BB962C8B-B14F-4D97-AF65-F5344CB8AC3E}">
        <p14:creationId xmlns="" xmlns:p14="http://schemas.microsoft.com/office/powerpoint/2010/main" val="3433000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de-DE" dirty="0"/>
          </a:p>
        </p:txBody>
      </p:sp>
      <p:sp>
        <p:nvSpPr>
          <p:cNvPr id="4" name="Foliennummernplatzhalter 3"/>
          <p:cNvSpPr>
            <a:spLocks noGrp="1"/>
          </p:cNvSpPr>
          <p:nvPr>
            <p:ph type="sldNum" sz="quarter" idx="10"/>
          </p:nvPr>
        </p:nvSpPr>
        <p:spPr/>
        <p:txBody>
          <a:bodyPr/>
          <a:lstStyle/>
          <a:p>
            <a:fld id="{22E218C4-41A8-684B-AF4F-B9D499E35F6B}" type="slidenum">
              <a:rPr lang="de-DE" smtClean="0"/>
              <a:pPr/>
              <a:t>5</a:t>
            </a:fld>
            <a:endParaRPr lang="de-DE"/>
          </a:p>
        </p:txBody>
      </p:sp>
    </p:spTree>
    <p:extLst>
      <p:ext uri="{BB962C8B-B14F-4D97-AF65-F5344CB8AC3E}">
        <p14:creationId xmlns="" xmlns:p14="http://schemas.microsoft.com/office/powerpoint/2010/main" val="2127415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seite">
    <p:spTree>
      <p:nvGrpSpPr>
        <p:cNvPr id="1" name=""/>
        <p:cNvGrpSpPr/>
        <p:nvPr/>
      </p:nvGrpSpPr>
      <p:grpSpPr>
        <a:xfrm>
          <a:off x="0" y="0"/>
          <a:ext cx="0" cy="0"/>
          <a:chOff x="0" y="0"/>
          <a:chExt cx="0" cy="0"/>
        </a:xfrm>
      </p:grpSpPr>
      <p:sp>
        <p:nvSpPr>
          <p:cNvPr id="6" name="Rechteck 5"/>
          <p:cNvSpPr/>
          <p:nvPr userDrawn="1"/>
        </p:nvSpPr>
        <p:spPr>
          <a:xfrm>
            <a:off x="0" y="0"/>
            <a:ext cx="9143695" cy="6858000"/>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 name="Titel 1"/>
          <p:cNvSpPr>
            <a:spLocks noGrp="1"/>
          </p:cNvSpPr>
          <p:nvPr>
            <p:ph type="title" hasCustomPrompt="1"/>
          </p:nvPr>
        </p:nvSpPr>
        <p:spPr>
          <a:xfrm>
            <a:off x="533398" y="3397778"/>
            <a:ext cx="8229600" cy="717022"/>
          </a:xfrm>
          <a:prstGeom prst="rect">
            <a:avLst/>
          </a:prstGeom>
          <a:ln>
            <a:noFill/>
          </a:ln>
        </p:spPr>
        <p:txBody>
          <a:bodyPr/>
          <a:lstStyle>
            <a:lvl1pPr algn="l">
              <a:defRPr sz="4000" b="1" i="0">
                <a:solidFill>
                  <a:schemeClr val="bg1"/>
                </a:solidFill>
                <a:latin typeface="+mj-lt"/>
              </a:defRPr>
            </a:lvl1pPr>
          </a:lstStyle>
          <a:p>
            <a:r>
              <a:rPr lang="de-DE" dirty="0" smtClean="0"/>
              <a:t>Präsentationstitel</a:t>
            </a:r>
            <a:endParaRPr lang="de-DE" dirty="0"/>
          </a:p>
        </p:txBody>
      </p:sp>
      <p:sp>
        <p:nvSpPr>
          <p:cNvPr id="10" name="Textplatzhalter 9"/>
          <p:cNvSpPr>
            <a:spLocks noGrp="1"/>
          </p:cNvSpPr>
          <p:nvPr>
            <p:ph type="body" sz="quarter" idx="10" hasCustomPrompt="1"/>
          </p:nvPr>
        </p:nvSpPr>
        <p:spPr>
          <a:xfrm>
            <a:off x="558800" y="4055531"/>
            <a:ext cx="5333999" cy="406400"/>
          </a:xfrm>
          <a:prstGeom prst="rect">
            <a:avLst/>
          </a:prstGeom>
          <a:ln>
            <a:noFill/>
          </a:ln>
        </p:spPr>
        <p:txBody>
          <a:bodyPr vert="horz"/>
          <a:lstStyle>
            <a:lvl1pPr marL="0" indent="0">
              <a:buNone/>
              <a:defRPr sz="2000">
                <a:solidFill>
                  <a:srgbClr val="FFFFFF"/>
                </a:solidFill>
              </a:defRPr>
            </a:lvl1pPr>
          </a:lstStyle>
          <a:p>
            <a:pPr lvl="0"/>
            <a:r>
              <a:rPr lang="de-DE" dirty="0" smtClean="0"/>
              <a:t>Unterüberschrift der Präsentation</a:t>
            </a:r>
          </a:p>
        </p:txBody>
      </p:sp>
      <p:pic>
        <p:nvPicPr>
          <p:cNvPr id="7" name="Bild 6" descr="LOGOBALKEN_NEU.png"/>
          <p:cNvPicPr>
            <a:picLocks noChangeAspect="1"/>
          </p:cNvPicPr>
          <p:nvPr userDrawn="1"/>
        </p:nvPicPr>
        <p:blipFill>
          <a:blip r:embed="rId2" cstate="screen">
            <a:extLst>
              <a:ext uri="{28A0092B-C50C-407E-A947-70E740481C1C}">
                <a14:useLocalDpi xmlns="" xmlns:a14="http://schemas.microsoft.com/office/drawing/2010/main" val="0"/>
              </a:ext>
            </a:extLst>
          </a:blip>
          <a:stretch>
            <a:fillRect/>
          </a:stretch>
        </p:blipFill>
        <p:spPr>
          <a:xfrm>
            <a:off x="0" y="330912"/>
            <a:ext cx="9143391" cy="1584854"/>
          </a:xfrm>
          <a:prstGeom prst="rect">
            <a:avLst/>
          </a:prstGeom>
        </p:spPr>
      </p:pic>
    </p:spTree>
    <p:extLst>
      <p:ext uri="{BB962C8B-B14F-4D97-AF65-F5344CB8AC3E}">
        <p14:creationId xmlns="" xmlns:p14="http://schemas.microsoft.com/office/powerpoint/2010/main" val="3865252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elseite">
    <p:spTree>
      <p:nvGrpSpPr>
        <p:cNvPr id="1" name=""/>
        <p:cNvGrpSpPr/>
        <p:nvPr/>
      </p:nvGrpSpPr>
      <p:grpSpPr>
        <a:xfrm>
          <a:off x="0" y="0"/>
          <a:ext cx="0" cy="0"/>
          <a:chOff x="0" y="0"/>
          <a:chExt cx="0" cy="0"/>
        </a:xfrm>
      </p:grpSpPr>
      <p:sp>
        <p:nvSpPr>
          <p:cNvPr id="6" name="Rechteck 5"/>
          <p:cNvSpPr/>
          <p:nvPr userDrawn="1"/>
        </p:nvSpPr>
        <p:spPr>
          <a:xfrm>
            <a:off x="0" y="0"/>
            <a:ext cx="9143695" cy="6858000"/>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 name="Titel 1"/>
          <p:cNvSpPr>
            <a:spLocks noGrp="1"/>
          </p:cNvSpPr>
          <p:nvPr>
            <p:ph type="title" hasCustomPrompt="1"/>
          </p:nvPr>
        </p:nvSpPr>
        <p:spPr>
          <a:xfrm>
            <a:off x="533398" y="3319988"/>
            <a:ext cx="4152902" cy="659344"/>
          </a:xfrm>
          <a:prstGeom prst="rect">
            <a:avLst/>
          </a:prstGeom>
          <a:ln>
            <a:noFill/>
          </a:ln>
        </p:spPr>
        <p:txBody>
          <a:bodyPr/>
          <a:lstStyle>
            <a:lvl1pPr algn="l">
              <a:defRPr sz="4000" b="1" i="0">
                <a:solidFill>
                  <a:schemeClr val="bg1"/>
                </a:solidFill>
                <a:latin typeface="+mj-lt"/>
              </a:defRPr>
            </a:lvl1pPr>
          </a:lstStyle>
          <a:p>
            <a:r>
              <a:rPr lang="de-DE" dirty="0" smtClean="0"/>
              <a:t>Präsentationstitel</a:t>
            </a:r>
            <a:endParaRPr lang="de-DE" dirty="0"/>
          </a:p>
        </p:txBody>
      </p:sp>
      <p:sp>
        <p:nvSpPr>
          <p:cNvPr id="10" name="Textplatzhalter 9"/>
          <p:cNvSpPr>
            <a:spLocks noGrp="1"/>
          </p:cNvSpPr>
          <p:nvPr>
            <p:ph type="body" sz="quarter" idx="10" hasCustomPrompt="1"/>
          </p:nvPr>
        </p:nvSpPr>
        <p:spPr>
          <a:xfrm>
            <a:off x="558800" y="3979331"/>
            <a:ext cx="4127499" cy="465669"/>
          </a:xfrm>
          <a:prstGeom prst="rect">
            <a:avLst/>
          </a:prstGeom>
          <a:ln>
            <a:noFill/>
          </a:ln>
        </p:spPr>
        <p:txBody>
          <a:bodyPr vert="horz"/>
          <a:lstStyle>
            <a:lvl1pPr marL="0" indent="0">
              <a:buNone/>
              <a:defRPr sz="2000" baseline="0">
                <a:solidFill>
                  <a:srgbClr val="FFFFFF"/>
                </a:solidFill>
              </a:defRPr>
            </a:lvl1pPr>
          </a:lstStyle>
          <a:p>
            <a:pPr lvl="0"/>
            <a:r>
              <a:rPr lang="de-DE" dirty="0" smtClean="0"/>
              <a:t>Unterüberschrift der Präsentation</a:t>
            </a:r>
          </a:p>
        </p:txBody>
      </p:sp>
      <p:sp>
        <p:nvSpPr>
          <p:cNvPr id="12" name="Bildplatzhalter 6"/>
          <p:cNvSpPr>
            <a:spLocks noGrp="1"/>
          </p:cNvSpPr>
          <p:nvPr>
            <p:ph type="pic" sz="quarter" idx="11"/>
          </p:nvPr>
        </p:nvSpPr>
        <p:spPr>
          <a:xfrm>
            <a:off x="4876800" y="2616200"/>
            <a:ext cx="3683000" cy="3695700"/>
          </a:xfrm>
          <a:prstGeom prst="rect">
            <a:avLst/>
          </a:prstGeom>
        </p:spPr>
        <p:txBody>
          <a:bodyPr vert="horz"/>
          <a:lstStyle/>
          <a:p>
            <a:r>
              <a:rPr lang="de-DE" smtClean="0"/>
              <a:t>Bild durch Klicken auf Symbol hinzufügen</a:t>
            </a:r>
            <a:endParaRPr lang="de-DE" dirty="0"/>
          </a:p>
        </p:txBody>
      </p:sp>
      <p:pic>
        <p:nvPicPr>
          <p:cNvPr id="7" name="Bild 6" descr="LOGOBALKEN_NEU.png"/>
          <p:cNvPicPr>
            <a:picLocks noChangeAspect="1"/>
          </p:cNvPicPr>
          <p:nvPr userDrawn="1"/>
        </p:nvPicPr>
        <p:blipFill>
          <a:blip r:embed="rId2" cstate="screen">
            <a:extLst>
              <a:ext uri="{28A0092B-C50C-407E-A947-70E740481C1C}">
                <a14:useLocalDpi xmlns="" xmlns:a14="http://schemas.microsoft.com/office/drawing/2010/main" val="0"/>
              </a:ext>
            </a:extLst>
          </a:blip>
          <a:stretch>
            <a:fillRect/>
          </a:stretch>
        </p:blipFill>
        <p:spPr>
          <a:xfrm>
            <a:off x="0" y="330912"/>
            <a:ext cx="9143391" cy="1584854"/>
          </a:xfrm>
          <a:prstGeom prst="rect">
            <a:avLst/>
          </a:prstGeom>
        </p:spPr>
      </p:pic>
    </p:spTree>
    <p:extLst>
      <p:ext uri="{BB962C8B-B14F-4D97-AF65-F5344CB8AC3E}">
        <p14:creationId xmlns="" xmlns:p14="http://schemas.microsoft.com/office/powerpoint/2010/main" val="3945245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elseite">
    <p:spTree>
      <p:nvGrpSpPr>
        <p:cNvPr id="1" name=""/>
        <p:cNvGrpSpPr/>
        <p:nvPr/>
      </p:nvGrpSpPr>
      <p:grpSpPr>
        <a:xfrm>
          <a:off x="0" y="0"/>
          <a:ext cx="0" cy="0"/>
          <a:chOff x="0" y="0"/>
          <a:chExt cx="0" cy="0"/>
        </a:xfrm>
      </p:grpSpPr>
      <p:sp>
        <p:nvSpPr>
          <p:cNvPr id="6" name="Rechteck 5"/>
          <p:cNvSpPr/>
          <p:nvPr userDrawn="1"/>
        </p:nvSpPr>
        <p:spPr>
          <a:xfrm>
            <a:off x="0" y="0"/>
            <a:ext cx="9143695" cy="6858000"/>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 name="Titel 1"/>
          <p:cNvSpPr>
            <a:spLocks noGrp="1"/>
          </p:cNvSpPr>
          <p:nvPr>
            <p:ph type="title" hasCustomPrompt="1"/>
          </p:nvPr>
        </p:nvSpPr>
        <p:spPr>
          <a:xfrm>
            <a:off x="533397" y="2367488"/>
            <a:ext cx="7962903" cy="659344"/>
          </a:xfrm>
          <a:prstGeom prst="rect">
            <a:avLst/>
          </a:prstGeom>
          <a:ln>
            <a:noFill/>
          </a:ln>
        </p:spPr>
        <p:txBody>
          <a:bodyPr/>
          <a:lstStyle>
            <a:lvl1pPr algn="l">
              <a:defRPr sz="4000" b="1" i="0">
                <a:solidFill>
                  <a:schemeClr val="bg1"/>
                </a:solidFill>
                <a:latin typeface="+mj-lt"/>
              </a:defRPr>
            </a:lvl1pPr>
          </a:lstStyle>
          <a:p>
            <a:r>
              <a:rPr lang="de-DE" dirty="0" smtClean="0"/>
              <a:t>Präsentationstitel</a:t>
            </a:r>
            <a:endParaRPr lang="de-DE" dirty="0"/>
          </a:p>
        </p:txBody>
      </p:sp>
      <p:sp>
        <p:nvSpPr>
          <p:cNvPr id="10" name="Textplatzhalter 9"/>
          <p:cNvSpPr>
            <a:spLocks noGrp="1"/>
          </p:cNvSpPr>
          <p:nvPr>
            <p:ph type="body" sz="quarter" idx="10" hasCustomPrompt="1"/>
          </p:nvPr>
        </p:nvSpPr>
        <p:spPr>
          <a:xfrm>
            <a:off x="558801" y="3026831"/>
            <a:ext cx="7937500" cy="440269"/>
          </a:xfrm>
          <a:prstGeom prst="rect">
            <a:avLst/>
          </a:prstGeom>
          <a:ln>
            <a:noFill/>
          </a:ln>
        </p:spPr>
        <p:txBody>
          <a:bodyPr vert="horz"/>
          <a:lstStyle>
            <a:lvl1pPr marL="0" indent="0">
              <a:buNone/>
              <a:defRPr sz="2000" baseline="0">
                <a:solidFill>
                  <a:srgbClr val="FFFFFF"/>
                </a:solidFill>
              </a:defRPr>
            </a:lvl1pPr>
          </a:lstStyle>
          <a:p>
            <a:pPr lvl="0"/>
            <a:r>
              <a:rPr lang="de-DE" dirty="0" smtClean="0"/>
              <a:t>Unterüberschrift der Präsentation</a:t>
            </a:r>
          </a:p>
        </p:txBody>
      </p:sp>
      <p:sp>
        <p:nvSpPr>
          <p:cNvPr id="14" name="Bildplatzhalter 6"/>
          <p:cNvSpPr>
            <a:spLocks noGrp="1"/>
          </p:cNvSpPr>
          <p:nvPr>
            <p:ph type="pic" sz="quarter" idx="11"/>
          </p:nvPr>
        </p:nvSpPr>
        <p:spPr>
          <a:xfrm>
            <a:off x="596901" y="3835400"/>
            <a:ext cx="7899399" cy="2476500"/>
          </a:xfrm>
          <a:prstGeom prst="rect">
            <a:avLst/>
          </a:prstGeom>
        </p:spPr>
        <p:txBody>
          <a:bodyPr vert="horz"/>
          <a:lstStyle/>
          <a:p>
            <a:r>
              <a:rPr lang="de-DE" smtClean="0"/>
              <a:t>Bild durch Klicken auf Symbol hinzufügen</a:t>
            </a:r>
            <a:endParaRPr lang="de-DE" dirty="0"/>
          </a:p>
        </p:txBody>
      </p:sp>
      <p:pic>
        <p:nvPicPr>
          <p:cNvPr id="7" name="Bild 6" descr="LOGOBALKEN_NEU.png"/>
          <p:cNvPicPr>
            <a:picLocks noChangeAspect="1"/>
          </p:cNvPicPr>
          <p:nvPr userDrawn="1"/>
        </p:nvPicPr>
        <p:blipFill>
          <a:blip r:embed="rId2" cstate="screen">
            <a:extLst>
              <a:ext uri="{28A0092B-C50C-407E-A947-70E740481C1C}">
                <a14:useLocalDpi xmlns="" xmlns:a14="http://schemas.microsoft.com/office/drawing/2010/main" val="0"/>
              </a:ext>
            </a:extLst>
          </a:blip>
          <a:stretch>
            <a:fillRect/>
          </a:stretch>
        </p:blipFill>
        <p:spPr>
          <a:xfrm>
            <a:off x="0" y="330912"/>
            <a:ext cx="9143391" cy="1584854"/>
          </a:xfrm>
          <a:prstGeom prst="rect">
            <a:avLst/>
          </a:prstGeom>
        </p:spPr>
      </p:pic>
    </p:spTree>
    <p:extLst>
      <p:ext uri="{BB962C8B-B14F-4D97-AF65-F5344CB8AC3E}">
        <p14:creationId xmlns="" xmlns:p14="http://schemas.microsoft.com/office/powerpoint/2010/main" val="409134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nur Tex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561443" y="389470"/>
            <a:ext cx="8074557" cy="960702"/>
          </a:xfrm>
          <a:prstGeom prst="rect">
            <a:avLst/>
          </a:prstGeom>
        </p:spPr>
        <p:txBody>
          <a:bodyPr anchor="b"/>
          <a:lstStyle>
            <a:lvl1pPr algn="l">
              <a:defRPr sz="3200" b="1" i="0">
                <a:solidFill>
                  <a:srgbClr val="00446B"/>
                </a:solidFill>
                <a:latin typeface="Calibri"/>
                <a:cs typeface="Calibri"/>
              </a:defRPr>
            </a:lvl1pPr>
          </a:lstStyle>
          <a:p>
            <a:r>
              <a:rPr lang="de-DE" dirty="0" smtClean="0"/>
              <a:t>Überschrift Powerpoint-Folie</a:t>
            </a:r>
            <a:endParaRPr lang="de-DE" dirty="0"/>
          </a:p>
        </p:txBody>
      </p:sp>
      <p:sp>
        <p:nvSpPr>
          <p:cNvPr id="15" name="Inhaltsplatzhalter 14"/>
          <p:cNvSpPr>
            <a:spLocks noGrp="1"/>
          </p:cNvSpPr>
          <p:nvPr>
            <p:ph sz="quarter" idx="10"/>
          </p:nvPr>
        </p:nvSpPr>
        <p:spPr>
          <a:xfrm>
            <a:off x="569910" y="1604434"/>
            <a:ext cx="8066089" cy="4279899"/>
          </a:xfrm>
          <a:prstGeom prst="rect">
            <a:avLst/>
          </a:prstGeom>
        </p:spPr>
        <p:txBody>
          <a:bodyPr vert="horz"/>
          <a:lstStyle>
            <a:lvl1pPr marL="0" indent="0">
              <a:lnSpc>
                <a:spcPts val="2400"/>
              </a:lnSpc>
              <a:spcBef>
                <a:spcPts val="550"/>
              </a:spcBef>
              <a:buFontTx/>
              <a:buNone/>
              <a:defRPr sz="2000">
                <a:solidFill>
                  <a:schemeClr val="tx1">
                    <a:lumMod val="75000"/>
                    <a:lumOff val="25000"/>
                  </a:schemeClr>
                </a:solidFill>
                <a:latin typeface="Calibri"/>
                <a:cs typeface="Calibri"/>
              </a:defRPr>
            </a:lvl1pPr>
            <a:lvl2pPr marL="363538" indent="-363538">
              <a:lnSpc>
                <a:spcPts val="2400"/>
              </a:lnSpc>
              <a:spcBef>
                <a:spcPts val="550"/>
              </a:spcBef>
              <a:buClr>
                <a:srgbClr val="003D6A"/>
              </a:buClr>
              <a:buFont typeface="Arial"/>
              <a:buChar char="•"/>
              <a:defRPr sz="2000">
                <a:solidFill>
                  <a:schemeClr val="tx1">
                    <a:lumMod val="75000"/>
                    <a:lumOff val="25000"/>
                  </a:schemeClr>
                </a:solidFill>
                <a:latin typeface="Calibri"/>
                <a:cs typeface="Calibri"/>
              </a:defRPr>
            </a:lvl2pPr>
          </a:lstStyle>
          <a:p>
            <a:pPr lvl="0"/>
            <a:r>
              <a:rPr lang="de-DE" dirty="0" smtClean="0"/>
              <a:t>Textmasterformate durch Klicken bearbeiten</a:t>
            </a:r>
          </a:p>
          <a:p>
            <a:pPr lvl="1"/>
            <a:r>
              <a:rPr lang="de-DE" dirty="0" smtClean="0"/>
              <a:t>Zweite Ebene</a:t>
            </a:r>
          </a:p>
        </p:txBody>
      </p:sp>
      <p:sp>
        <p:nvSpPr>
          <p:cNvPr id="18" name="Fußzeilenplatzhalter 4"/>
          <p:cNvSpPr>
            <a:spLocks noGrp="1"/>
          </p:cNvSpPr>
          <p:nvPr>
            <p:ph type="ftr" sz="quarter" idx="3"/>
          </p:nvPr>
        </p:nvSpPr>
        <p:spPr>
          <a:xfrm>
            <a:off x="1044687" y="6496050"/>
            <a:ext cx="5911589" cy="252000"/>
          </a:xfrm>
          <a:prstGeom prst="rect">
            <a:avLst/>
          </a:prstGeom>
        </p:spPr>
        <p:txBody>
          <a:bodyPr vert="horz" lIns="91440" tIns="45720" rIns="91440" bIns="45720" rtlCol="0" anchor="ctr"/>
          <a:lstStyle>
            <a:lvl1pPr algn="l">
              <a:defRPr sz="1200">
                <a:solidFill>
                  <a:srgbClr val="FFFFFF"/>
                </a:solidFill>
              </a:defRPr>
            </a:lvl1pPr>
          </a:lstStyle>
          <a:p>
            <a:r>
              <a:rPr lang="de-DE" smtClean="0"/>
              <a:t>Benchmark-Products HMI 2015</a:t>
            </a:r>
            <a:endParaRPr lang="de-DE" dirty="0" smtClean="0"/>
          </a:p>
        </p:txBody>
      </p:sp>
      <p:sp>
        <p:nvSpPr>
          <p:cNvPr id="19" name="Foliennummernplatzhalter 5"/>
          <p:cNvSpPr>
            <a:spLocks noGrp="1"/>
          </p:cNvSpPr>
          <p:nvPr>
            <p:ph type="sldNum" sz="quarter" idx="4"/>
          </p:nvPr>
        </p:nvSpPr>
        <p:spPr>
          <a:xfrm>
            <a:off x="260327" y="6496052"/>
            <a:ext cx="758961" cy="251998"/>
          </a:xfrm>
          <a:prstGeom prst="rect">
            <a:avLst/>
          </a:prstGeom>
        </p:spPr>
        <p:txBody>
          <a:bodyPr vert="horz" lIns="91440" tIns="45720" rIns="91440" bIns="45720" rtlCol="0" anchor="ctr"/>
          <a:lstStyle>
            <a:lvl1pPr algn="l">
              <a:defRPr sz="1200">
                <a:solidFill>
                  <a:srgbClr val="FFFFFF"/>
                </a:solidFill>
              </a:defRPr>
            </a:lvl1pPr>
          </a:lstStyle>
          <a:p>
            <a:fld id="{67E460E2-A79B-FD4C-875F-CB1722C97EA1}" type="slidenum">
              <a:rPr lang="de-DE" smtClean="0"/>
              <a:pPr/>
              <a:t>‹Nr.›</a:t>
            </a:fld>
            <a:endParaRPr lang="de-DE" dirty="0"/>
          </a:p>
        </p:txBody>
      </p:sp>
    </p:spTree>
    <p:extLst>
      <p:ext uri="{BB962C8B-B14F-4D97-AF65-F5344CB8AC3E}">
        <p14:creationId xmlns="" xmlns:p14="http://schemas.microsoft.com/office/powerpoint/2010/main" val="2831113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 + Text">
    <p:spTree>
      <p:nvGrpSpPr>
        <p:cNvPr id="1" name=""/>
        <p:cNvGrpSpPr/>
        <p:nvPr/>
      </p:nvGrpSpPr>
      <p:grpSpPr>
        <a:xfrm>
          <a:off x="0" y="0"/>
          <a:ext cx="0" cy="0"/>
          <a:chOff x="0" y="0"/>
          <a:chExt cx="0" cy="0"/>
        </a:xfrm>
      </p:grpSpPr>
      <p:sp>
        <p:nvSpPr>
          <p:cNvPr id="11" name="Inhaltsplatzhalter 10"/>
          <p:cNvSpPr>
            <a:spLocks noGrp="1"/>
          </p:cNvSpPr>
          <p:nvPr>
            <p:ph sz="quarter" idx="11"/>
          </p:nvPr>
        </p:nvSpPr>
        <p:spPr>
          <a:xfrm>
            <a:off x="4762500" y="1604435"/>
            <a:ext cx="3941233" cy="4237566"/>
          </a:xfrm>
          <a:prstGeom prst="rect">
            <a:avLst/>
          </a:prstGeom>
        </p:spPr>
        <p:txBody>
          <a:bodyPr vert="horz"/>
          <a:lstStyle>
            <a:lvl1pPr marL="0" indent="0">
              <a:lnSpc>
                <a:spcPts val="2400"/>
              </a:lnSpc>
              <a:spcBef>
                <a:spcPts val="550"/>
              </a:spcBef>
              <a:buNone/>
              <a:defRPr sz="2000">
                <a:solidFill>
                  <a:srgbClr val="404040"/>
                </a:solidFill>
                <a:latin typeface="Calibri"/>
                <a:cs typeface="Calibri"/>
              </a:defRPr>
            </a:lvl1pPr>
            <a:lvl2pPr marL="177800" indent="-177800">
              <a:lnSpc>
                <a:spcPts val="2400"/>
              </a:lnSpc>
              <a:spcBef>
                <a:spcPts val="550"/>
              </a:spcBef>
              <a:buClr>
                <a:srgbClr val="003D6A"/>
              </a:buClr>
              <a:buFont typeface="Arial"/>
              <a:buChar char="•"/>
              <a:defRPr sz="2000">
                <a:solidFill>
                  <a:srgbClr val="404040"/>
                </a:solidFill>
                <a:latin typeface="Calibri"/>
                <a:cs typeface="Calibri"/>
              </a:defRPr>
            </a:lvl2pPr>
            <a:lvl3pPr marL="914400" indent="0">
              <a:buNone/>
              <a:defRPr/>
            </a:lvl3pPr>
          </a:lstStyle>
          <a:p>
            <a:pPr lvl="0"/>
            <a:r>
              <a:rPr lang="de-DE" smtClean="0"/>
              <a:t>Textmasterformate durch Klicken bearbeiten</a:t>
            </a:r>
          </a:p>
          <a:p>
            <a:pPr lvl="1"/>
            <a:r>
              <a:rPr lang="de-DE" smtClean="0"/>
              <a:t>Zweite Ebene</a:t>
            </a:r>
          </a:p>
        </p:txBody>
      </p:sp>
      <p:sp>
        <p:nvSpPr>
          <p:cNvPr id="25" name="Fußzeilenplatzhalter 4"/>
          <p:cNvSpPr>
            <a:spLocks noGrp="1"/>
          </p:cNvSpPr>
          <p:nvPr>
            <p:ph type="ftr" sz="quarter" idx="3"/>
          </p:nvPr>
        </p:nvSpPr>
        <p:spPr>
          <a:xfrm>
            <a:off x="1044688" y="6496050"/>
            <a:ext cx="2503508" cy="252000"/>
          </a:xfrm>
          <a:prstGeom prst="rect">
            <a:avLst/>
          </a:prstGeom>
        </p:spPr>
        <p:txBody>
          <a:bodyPr vert="horz" lIns="91440" tIns="45720" rIns="91440" bIns="45720" rtlCol="0" anchor="ctr"/>
          <a:lstStyle>
            <a:lvl1pPr algn="l">
              <a:defRPr sz="1200">
                <a:solidFill>
                  <a:srgbClr val="FFFFFF"/>
                </a:solidFill>
              </a:defRPr>
            </a:lvl1pPr>
          </a:lstStyle>
          <a:p>
            <a:r>
              <a:rPr lang="de-DE" smtClean="0"/>
              <a:t>Benchmark-Products HMI 2015</a:t>
            </a:r>
            <a:endParaRPr lang="de-DE" dirty="0" smtClean="0"/>
          </a:p>
        </p:txBody>
      </p:sp>
      <p:sp>
        <p:nvSpPr>
          <p:cNvPr id="26" name="Foliennummernplatzhalter 5"/>
          <p:cNvSpPr>
            <a:spLocks noGrp="1"/>
          </p:cNvSpPr>
          <p:nvPr>
            <p:ph type="sldNum" sz="quarter" idx="4"/>
          </p:nvPr>
        </p:nvSpPr>
        <p:spPr>
          <a:xfrm>
            <a:off x="260327" y="6496052"/>
            <a:ext cx="758961" cy="251998"/>
          </a:xfrm>
          <a:prstGeom prst="rect">
            <a:avLst/>
          </a:prstGeom>
        </p:spPr>
        <p:txBody>
          <a:bodyPr vert="horz" lIns="91440" tIns="45720" rIns="91440" bIns="45720" rtlCol="0" anchor="ctr"/>
          <a:lstStyle>
            <a:lvl1pPr algn="l">
              <a:defRPr sz="1200">
                <a:solidFill>
                  <a:srgbClr val="FFFFFF"/>
                </a:solidFill>
              </a:defRPr>
            </a:lvl1pPr>
          </a:lstStyle>
          <a:p>
            <a:fld id="{67E460E2-A79B-FD4C-875F-CB1722C97EA1}" type="slidenum">
              <a:rPr lang="de-DE" smtClean="0"/>
              <a:pPr/>
              <a:t>‹Nr.›</a:t>
            </a:fld>
            <a:endParaRPr lang="de-DE" dirty="0"/>
          </a:p>
        </p:txBody>
      </p:sp>
      <p:sp>
        <p:nvSpPr>
          <p:cNvPr id="8" name="Titel 1"/>
          <p:cNvSpPr>
            <a:spLocks noGrp="1"/>
          </p:cNvSpPr>
          <p:nvPr>
            <p:ph type="title" hasCustomPrompt="1"/>
          </p:nvPr>
        </p:nvSpPr>
        <p:spPr>
          <a:xfrm>
            <a:off x="561444" y="389470"/>
            <a:ext cx="8142290" cy="960702"/>
          </a:xfrm>
          <a:prstGeom prst="rect">
            <a:avLst/>
          </a:prstGeom>
        </p:spPr>
        <p:txBody>
          <a:bodyPr anchor="b"/>
          <a:lstStyle>
            <a:lvl1pPr algn="l">
              <a:defRPr sz="3200" b="1" i="0">
                <a:solidFill>
                  <a:srgbClr val="00446B"/>
                </a:solidFill>
                <a:latin typeface="Calibri"/>
                <a:cs typeface="Calibri"/>
              </a:defRPr>
            </a:lvl1pPr>
          </a:lstStyle>
          <a:p>
            <a:r>
              <a:rPr lang="de-DE" dirty="0" smtClean="0"/>
              <a:t>Überschrift Powerpoint-Folie</a:t>
            </a:r>
            <a:endParaRPr lang="de-DE" dirty="0"/>
          </a:p>
        </p:txBody>
      </p:sp>
      <p:sp>
        <p:nvSpPr>
          <p:cNvPr id="9" name="Inhaltsplatzhalter 14"/>
          <p:cNvSpPr>
            <a:spLocks noGrp="1"/>
          </p:cNvSpPr>
          <p:nvPr>
            <p:ph sz="quarter" idx="12"/>
          </p:nvPr>
        </p:nvSpPr>
        <p:spPr>
          <a:xfrm>
            <a:off x="586844" y="1604434"/>
            <a:ext cx="3951289" cy="4237567"/>
          </a:xfrm>
          <a:prstGeom prst="rect">
            <a:avLst/>
          </a:prstGeom>
        </p:spPr>
        <p:txBody>
          <a:bodyPr vert="horz"/>
          <a:lstStyle>
            <a:lvl1pPr marL="0" indent="0">
              <a:lnSpc>
                <a:spcPts val="2400"/>
              </a:lnSpc>
              <a:spcBef>
                <a:spcPts val="550"/>
              </a:spcBef>
              <a:buFontTx/>
              <a:buNone/>
              <a:defRPr sz="2000">
                <a:solidFill>
                  <a:schemeClr val="tx1">
                    <a:lumMod val="75000"/>
                    <a:lumOff val="25000"/>
                  </a:schemeClr>
                </a:solidFill>
                <a:latin typeface="Calibri"/>
                <a:cs typeface="Calibri"/>
              </a:defRPr>
            </a:lvl1pPr>
            <a:lvl2pPr marL="177800" indent="-177800">
              <a:lnSpc>
                <a:spcPts val="2400"/>
              </a:lnSpc>
              <a:spcBef>
                <a:spcPts val="550"/>
              </a:spcBef>
              <a:buClr>
                <a:srgbClr val="003D6A"/>
              </a:buClr>
              <a:buFont typeface="Arial"/>
              <a:buChar char="•"/>
              <a:defRPr sz="2000">
                <a:solidFill>
                  <a:schemeClr val="tx1">
                    <a:lumMod val="75000"/>
                    <a:lumOff val="25000"/>
                  </a:schemeClr>
                </a:solidFill>
                <a:latin typeface="Calibri"/>
                <a:cs typeface="Calibri"/>
              </a:defRPr>
            </a:lvl2pPr>
          </a:lstStyle>
          <a:p>
            <a:pPr lvl="0"/>
            <a:r>
              <a:rPr lang="de-DE" smtClean="0"/>
              <a:t>Textmasterformate durch Klicken bearbeiten</a:t>
            </a:r>
          </a:p>
          <a:p>
            <a:pPr lvl="1"/>
            <a:r>
              <a:rPr lang="de-DE" smtClean="0"/>
              <a:t>Zweite Ebene</a:t>
            </a:r>
          </a:p>
        </p:txBody>
      </p:sp>
    </p:spTree>
    <p:extLst>
      <p:ext uri="{BB962C8B-B14F-4D97-AF65-F5344CB8AC3E}">
        <p14:creationId xmlns="" xmlns:p14="http://schemas.microsoft.com/office/powerpoint/2010/main" val="152936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bschlusschart">
    <p:spTree>
      <p:nvGrpSpPr>
        <p:cNvPr id="1" name=""/>
        <p:cNvGrpSpPr/>
        <p:nvPr/>
      </p:nvGrpSpPr>
      <p:grpSpPr>
        <a:xfrm>
          <a:off x="0" y="0"/>
          <a:ext cx="0" cy="0"/>
          <a:chOff x="0" y="0"/>
          <a:chExt cx="0" cy="0"/>
        </a:xfrm>
      </p:grpSpPr>
      <p:sp>
        <p:nvSpPr>
          <p:cNvPr id="3" name="Rechteck 2"/>
          <p:cNvSpPr/>
          <p:nvPr userDrawn="1"/>
        </p:nvSpPr>
        <p:spPr>
          <a:xfrm>
            <a:off x="0" y="0"/>
            <a:ext cx="9143695" cy="6858000"/>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12" name="Textfeld 11"/>
          <p:cNvSpPr txBox="1"/>
          <p:nvPr userDrawn="1"/>
        </p:nvSpPr>
        <p:spPr>
          <a:xfrm>
            <a:off x="304" y="6317852"/>
            <a:ext cx="9143390" cy="307777"/>
          </a:xfrm>
          <a:prstGeom prst="rect">
            <a:avLst/>
          </a:prstGeom>
          <a:noFill/>
        </p:spPr>
        <p:txBody>
          <a:bodyPr wrap="square" rtlCol="0">
            <a:spAutoFit/>
          </a:bodyPr>
          <a:lstStyle/>
          <a:p>
            <a:pPr lvl="0" algn="ctr"/>
            <a:r>
              <a:rPr lang="de-DE" sz="1400" dirty="0" err="1" smtClean="0">
                <a:solidFill>
                  <a:srgbClr val="FFFFFF"/>
                </a:solidFill>
                <a:latin typeface="Calibri"/>
                <a:cs typeface="Calibri"/>
              </a:rPr>
              <a:t>www.schunk.com</a:t>
            </a:r>
            <a:endParaRPr lang="de-DE" sz="1400" dirty="0" smtClean="0">
              <a:solidFill>
                <a:srgbClr val="FFFFFF"/>
              </a:solidFill>
              <a:latin typeface="Calibri"/>
              <a:cs typeface="Calibri"/>
            </a:endParaRPr>
          </a:p>
        </p:txBody>
      </p:sp>
      <p:pic>
        <p:nvPicPr>
          <p:cNvPr id="6" name="Bild 5" descr="LOGOBALKEN_NEU.png"/>
          <p:cNvPicPr>
            <a:picLocks noChangeAspect="1"/>
          </p:cNvPicPr>
          <p:nvPr userDrawn="1"/>
        </p:nvPicPr>
        <p:blipFill>
          <a:blip r:embed="rId2" cstate="screen">
            <a:extLst>
              <a:ext uri="{28A0092B-C50C-407E-A947-70E740481C1C}">
                <a14:useLocalDpi xmlns="" xmlns:a14="http://schemas.microsoft.com/office/drawing/2010/main" val="0"/>
              </a:ext>
            </a:extLst>
          </a:blip>
          <a:stretch>
            <a:fillRect/>
          </a:stretch>
        </p:blipFill>
        <p:spPr>
          <a:xfrm>
            <a:off x="0" y="330912"/>
            <a:ext cx="9143391" cy="1584854"/>
          </a:xfrm>
          <a:prstGeom prst="rect">
            <a:avLst/>
          </a:prstGeom>
        </p:spPr>
      </p:pic>
      <p:pic>
        <p:nvPicPr>
          <p:cNvPr id="7" name="Bild 6" descr="TOOLS_RS_NEU.png"/>
          <p:cNvPicPr>
            <a:picLocks noChangeAspect="1"/>
          </p:cNvPicPr>
          <p:nvPr userDrawn="1"/>
        </p:nvPicPr>
        <p:blipFill>
          <a:blip r:embed="rId3" cstate="screen">
            <a:extLst>
              <a:ext uri="{28A0092B-C50C-407E-A947-70E740481C1C}">
                <a14:useLocalDpi xmlns="" xmlns:a14="http://schemas.microsoft.com/office/drawing/2010/main" val="0"/>
              </a:ext>
            </a:extLst>
          </a:blip>
          <a:stretch>
            <a:fillRect/>
          </a:stretch>
        </p:blipFill>
        <p:spPr>
          <a:xfrm>
            <a:off x="3614734" y="4457701"/>
            <a:ext cx="1913922" cy="1913922"/>
          </a:xfrm>
          <a:prstGeom prst="rect">
            <a:avLst/>
          </a:prstGeom>
        </p:spPr>
      </p:pic>
    </p:spTree>
    <p:extLst>
      <p:ext uri="{BB962C8B-B14F-4D97-AF65-F5344CB8AC3E}">
        <p14:creationId xmlns="" xmlns:p14="http://schemas.microsoft.com/office/powerpoint/2010/main" val="3686859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hteck 7"/>
          <p:cNvSpPr/>
          <p:nvPr/>
        </p:nvSpPr>
        <p:spPr>
          <a:xfrm>
            <a:off x="304" y="6324600"/>
            <a:ext cx="9143696" cy="533400"/>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9" name="Fußzeilenplatzhalter 4"/>
          <p:cNvSpPr>
            <a:spLocks noGrp="1"/>
          </p:cNvSpPr>
          <p:nvPr>
            <p:ph type="ftr" sz="quarter" idx="3"/>
          </p:nvPr>
        </p:nvSpPr>
        <p:spPr>
          <a:xfrm>
            <a:off x="1044688" y="6496050"/>
            <a:ext cx="2503508" cy="252000"/>
          </a:xfrm>
          <a:prstGeom prst="rect">
            <a:avLst/>
          </a:prstGeom>
        </p:spPr>
        <p:txBody>
          <a:bodyPr vert="horz" lIns="91440" tIns="45720" rIns="91440" bIns="45720" rtlCol="0" anchor="ctr"/>
          <a:lstStyle>
            <a:lvl1pPr algn="l">
              <a:defRPr sz="1200">
                <a:solidFill>
                  <a:srgbClr val="FFFFFF"/>
                </a:solidFill>
              </a:defRPr>
            </a:lvl1pPr>
          </a:lstStyle>
          <a:p>
            <a:r>
              <a:rPr lang="de-DE" smtClean="0"/>
              <a:t>Benchmark-Products HMI 2015</a:t>
            </a:r>
            <a:endParaRPr lang="de-DE" dirty="0" smtClean="0"/>
          </a:p>
        </p:txBody>
      </p:sp>
      <p:sp>
        <p:nvSpPr>
          <p:cNvPr id="11" name="Foliennummernplatzhalter 5"/>
          <p:cNvSpPr>
            <a:spLocks noGrp="1"/>
          </p:cNvSpPr>
          <p:nvPr>
            <p:ph type="sldNum" sz="quarter" idx="4"/>
          </p:nvPr>
        </p:nvSpPr>
        <p:spPr>
          <a:xfrm>
            <a:off x="260327" y="6496052"/>
            <a:ext cx="758961" cy="251998"/>
          </a:xfrm>
          <a:prstGeom prst="rect">
            <a:avLst/>
          </a:prstGeom>
        </p:spPr>
        <p:txBody>
          <a:bodyPr vert="horz" lIns="91440" tIns="45720" rIns="91440" bIns="45720" rtlCol="0" anchor="ctr"/>
          <a:lstStyle>
            <a:lvl1pPr algn="l">
              <a:defRPr sz="1200">
                <a:solidFill>
                  <a:srgbClr val="FFFFFF"/>
                </a:solidFill>
              </a:defRPr>
            </a:lvl1pPr>
          </a:lstStyle>
          <a:p>
            <a:fld id="{67E460E2-A79B-FD4C-875F-CB1722C97EA1}" type="slidenum">
              <a:rPr lang="de-DE" smtClean="0"/>
              <a:pPr/>
              <a:t>‹Nr.›</a:t>
            </a:fld>
            <a:endParaRPr lang="de-DE" dirty="0"/>
          </a:p>
        </p:txBody>
      </p:sp>
      <p:pic>
        <p:nvPicPr>
          <p:cNvPr id="7" name="Bild 6" descr="BALKEN_FOLIE2_NEU.png"/>
          <p:cNvPicPr>
            <a:picLocks noChangeAspect="1"/>
          </p:cNvPicPr>
          <p:nvPr/>
        </p:nvPicPr>
        <p:blipFill>
          <a:blip r:embed="rId8" cstate="screen">
            <a:extLst>
              <a:ext uri="{28A0092B-C50C-407E-A947-70E740481C1C}">
                <a14:useLocalDpi xmlns="" xmlns:a14="http://schemas.microsoft.com/office/drawing/2010/main" val="0"/>
              </a:ext>
            </a:extLst>
          </a:blip>
          <a:srcRect/>
          <a:stretch>
            <a:fillRect/>
          </a:stretch>
        </p:blipFill>
        <p:spPr>
          <a:xfrm>
            <a:off x="0" y="6165375"/>
            <a:ext cx="9144000" cy="646883"/>
          </a:xfrm>
          <a:prstGeom prst="rect">
            <a:avLst/>
          </a:prstGeom>
        </p:spPr>
      </p:pic>
    </p:spTree>
    <p:extLst>
      <p:ext uri="{BB962C8B-B14F-4D97-AF65-F5344CB8AC3E}">
        <p14:creationId xmlns="" xmlns:p14="http://schemas.microsoft.com/office/powerpoint/2010/main" val="3202786482"/>
      </p:ext>
    </p:extLst>
  </p:cSld>
  <p:clrMap bg1="lt1" tx1="dk1" bg2="lt2" tx2="dk2" accent1="accent1" accent2="accent2" accent3="accent3" accent4="accent4" accent5="accent5" accent6="accent6" hlink="hlink" folHlink="folHlink"/>
  <p:sldLayoutIdLst>
    <p:sldLayoutId id="2147483654" r:id="rId1"/>
    <p:sldLayoutId id="2147483662" r:id="rId2"/>
    <p:sldLayoutId id="2147483663" r:id="rId3"/>
    <p:sldLayoutId id="2147483652" r:id="rId4"/>
    <p:sldLayoutId id="2147483660" r:id="rId5"/>
    <p:sldLayoutId id="2147483657" r:id="rId6"/>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e-DE"/>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4.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Bild 9" descr="PGN_ppt_1Zeile.jpg"/>
          <p:cNvPicPr>
            <a:picLocks noChangeAspect="1"/>
          </p:cNvPicPr>
          <p:nvPr/>
        </p:nvPicPr>
        <p:blipFill>
          <a:blip r:embed="rId3" cstate="screen"/>
          <a:stretch>
            <a:fillRect/>
          </a:stretch>
        </p:blipFill>
        <p:spPr>
          <a:xfrm>
            <a:off x="-2419" y="-3319"/>
            <a:ext cx="9144000" cy="5647764"/>
          </a:xfrm>
          <a:prstGeom prst="rect">
            <a:avLst/>
          </a:prstGeom>
        </p:spPr>
      </p:pic>
      <p:sp>
        <p:nvSpPr>
          <p:cNvPr id="15" name="Rechteck 14"/>
          <p:cNvSpPr/>
          <p:nvPr/>
        </p:nvSpPr>
        <p:spPr>
          <a:xfrm>
            <a:off x="-304" y="5644445"/>
            <a:ext cx="9143695" cy="1213555"/>
          </a:xfrm>
          <a:prstGeom prst="rect">
            <a:avLst/>
          </a:prstGeom>
          <a:solidFill>
            <a:srgbClr val="003D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dirty="0"/>
          </a:p>
        </p:txBody>
      </p:sp>
      <p:pic>
        <p:nvPicPr>
          <p:cNvPr id="17" name="Bild 16" descr="Fusszeile.png"/>
          <p:cNvPicPr>
            <a:picLocks noChangeAspect="1"/>
          </p:cNvPicPr>
          <p:nvPr/>
        </p:nvPicPr>
        <p:blipFill>
          <a:blip r:embed="rId4" cstate="screen"/>
          <a:srcRect/>
          <a:stretch>
            <a:fillRect/>
          </a:stretch>
        </p:blipFill>
        <p:spPr>
          <a:xfrm>
            <a:off x="1" y="5379486"/>
            <a:ext cx="9143390" cy="1374092"/>
          </a:xfrm>
          <a:prstGeom prst="rect">
            <a:avLst/>
          </a:prstGeom>
        </p:spPr>
      </p:pic>
      <p:sp>
        <p:nvSpPr>
          <p:cNvPr id="18" name="Titel 1"/>
          <p:cNvSpPr txBox="1">
            <a:spLocks/>
          </p:cNvSpPr>
          <p:nvPr/>
        </p:nvSpPr>
        <p:spPr>
          <a:xfrm>
            <a:off x="474734" y="4586110"/>
            <a:ext cx="9144000" cy="685099"/>
          </a:xfrm>
          <a:prstGeom prst="rect">
            <a:avLst/>
          </a:prstGeom>
          <a:noFill/>
          <a:ln>
            <a:noFill/>
          </a:ln>
          <a:effectLst>
            <a:outerShdw blurRad="431800" dist="38100" dir="2700000">
              <a:srgbClr val="000000">
                <a:alpha val="43000"/>
              </a:srgbClr>
            </a:outerShdw>
          </a:effectLst>
        </p:spPr>
        <p:txBody>
          <a:bodyPr wrap="square" anchor="ctr" anchorCtr="0">
            <a:noAutofit/>
          </a:bodyPr>
          <a:lstStyle/>
          <a:p>
            <a:pPr marL="84138" lvl="0">
              <a:lnSpc>
                <a:spcPts val="3200"/>
              </a:lnSpc>
              <a:spcBef>
                <a:spcPct val="0"/>
              </a:spcBef>
              <a:spcAft>
                <a:spcPts val="1200"/>
              </a:spcAft>
              <a:defRPr/>
            </a:pPr>
            <a:r>
              <a:rPr lang="de-DE" sz="3200" dirty="0" smtClean="0">
                <a:solidFill>
                  <a:schemeClr val="bg1"/>
                </a:solidFill>
              </a:rPr>
              <a:t>Short </a:t>
            </a:r>
            <a:r>
              <a:rPr lang="de-DE" sz="3200" dirty="0" err="1" smtClean="0">
                <a:solidFill>
                  <a:schemeClr val="bg1"/>
                </a:solidFill>
              </a:rPr>
              <a:t>presentation</a:t>
            </a:r>
            <a:endParaRPr lang="de-DE" sz="3000" dirty="0" smtClean="0">
              <a:solidFill>
                <a:schemeClr val="bg1"/>
              </a:solidFill>
            </a:endParaRPr>
          </a:p>
        </p:txBody>
      </p:sp>
      <p:sp>
        <p:nvSpPr>
          <p:cNvPr id="19" name="Titel 1"/>
          <p:cNvSpPr txBox="1">
            <a:spLocks/>
          </p:cNvSpPr>
          <p:nvPr/>
        </p:nvSpPr>
        <p:spPr>
          <a:xfrm>
            <a:off x="474734" y="5045433"/>
            <a:ext cx="4181931" cy="482596"/>
          </a:xfrm>
          <a:prstGeom prst="rect">
            <a:avLst/>
          </a:prstGeom>
          <a:noFill/>
          <a:ln>
            <a:noFill/>
          </a:ln>
          <a:effectLst>
            <a:outerShdw blurRad="431800" dist="38100" dir="2700000">
              <a:srgbClr val="000000">
                <a:alpha val="43000"/>
              </a:srgbClr>
            </a:outerShdw>
          </a:effectLst>
        </p:spPr>
        <p:txBody>
          <a:bodyPr wrap="square" anchor="ctr" anchorCtr="0">
            <a:noAutofit/>
          </a:bodyPr>
          <a:lstStyle/>
          <a:p>
            <a:pPr marL="84138">
              <a:spcBef>
                <a:spcPct val="0"/>
              </a:spcBef>
              <a:spcAft>
                <a:spcPts val="1200"/>
              </a:spcAft>
              <a:defRPr/>
            </a:pPr>
            <a:r>
              <a:rPr lang="de-DE" sz="1500" dirty="0" err="1" smtClean="0">
                <a:solidFill>
                  <a:srgbClr val="FFFFFF"/>
                </a:solidFill>
              </a:rPr>
              <a:t>Pillar</a:t>
            </a:r>
            <a:r>
              <a:rPr lang="de-DE" sz="1500" dirty="0" smtClean="0">
                <a:solidFill>
                  <a:srgbClr val="FFFFFF"/>
                </a:solidFill>
              </a:rPr>
              <a:t> </a:t>
            </a:r>
            <a:r>
              <a:rPr lang="de-DE" sz="1500" dirty="0" err="1" smtClean="0">
                <a:solidFill>
                  <a:srgbClr val="FFFFFF"/>
                </a:solidFill>
              </a:rPr>
              <a:t>Assembly</a:t>
            </a:r>
            <a:r>
              <a:rPr lang="de-DE" sz="1500" dirty="0" smtClean="0">
                <a:solidFill>
                  <a:srgbClr val="FFFFFF"/>
                </a:solidFill>
              </a:rPr>
              <a:t> System</a:t>
            </a:r>
            <a:endParaRPr lang="de-DE" sz="1500" dirty="0" smtClean="0">
              <a:solidFill>
                <a:srgbClr val="FFFFFF"/>
              </a:solidFill>
            </a:endParaRPr>
          </a:p>
        </p:txBody>
      </p:sp>
      <p:sp>
        <p:nvSpPr>
          <p:cNvPr id="20" name="Titel 1"/>
          <p:cNvSpPr txBox="1">
            <a:spLocks/>
          </p:cNvSpPr>
          <p:nvPr/>
        </p:nvSpPr>
        <p:spPr>
          <a:xfrm>
            <a:off x="474735" y="6096005"/>
            <a:ext cx="3236488" cy="601129"/>
          </a:xfrm>
          <a:prstGeom prst="rect">
            <a:avLst/>
          </a:prstGeom>
          <a:noFill/>
          <a:ln>
            <a:noFill/>
          </a:ln>
          <a:effectLst>
            <a:outerShdw blurRad="431800" dist="38100" dir="2700000">
              <a:srgbClr val="000000">
                <a:alpha val="43000"/>
              </a:srgbClr>
            </a:outerShdw>
          </a:effectLst>
        </p:spPr>
        <p:txBody>
          <a:bodyPr wrap="square" anchor="ctr" anchorCtr="0">
            <a:noAutofit/>
          </a:bodyPr>
          <a:lstStyle/>
          <a:p>
            <a:pPr marL="84138" lvl="0">
              <a:spcBef>
                <a:spcPct val="0"/>
              </a:spcBef>
              <a:spcAft>
                <a:spcPts val="1200"/>
              </a:spcAft>
              <a:defRPr/>
            </a:pPr>
            <a:r>
              <a:rPr lang="de-DE" sz="1500" b="1" dirty="0" smtClean="0">
                <a:solidFill>
                  <a:schemeClr val="bg1"/>
                </a:solidFill>
                <a:latin typeface="Calibri"/>
                <a:cs typeface="Calibri"/>
              </a:rPr>
              <a:t>Superior </a:t>
            </a:r>
            <a:r>
              <a:rPr lang="de-DE" sz="1500" b="1" dirty="0" err="1" smtClean="0">
                <a:solidFill>
                  <a:schemeClr val="bg1"/>
                </a:solidFill>
                <a:latin typeface="Calibri"/>
                <a:cs typeface="Calibri"/>
              </a:rPr>
              <a:t>Clamping</a:t>
            </a:r>
            <a:r>
              <a:rPr lang="de-DE" sz="1500" b="1" dirty="0" smtClean="0">
                <a:solidFill>
                  <a:schemeClr val="bg1"/>
                </a:solidFill>
                <a:latin typeface="Calibri"/>
                <a:cs typeface="Calibri"/>
              </a:rPr>
              <a:t> and </a:t>
            </a:r>
            <a:r>
              <a:rPr lang="de-DE" sz="1500" b="1" dirty="0" err="1" smtClean="0">
                <a:solidFill>
                  <a:schemeClr val="bg1"/>
                </a:solidFill>
                <a:latin typeface="Calibri"/>
                <a:cs typeface="Calibri"/>
              </a:rPr>
              <a:t>Gripping</a:t>
            </a:r>
            <a:endParaRPr lang="de-DE" sz="1500" b="1" dirty="0" smtClean="0">
              <a:solidFill>
                <a:schemeClr val="bg1"/>
              </a:solidFill>
              <a:latin typeface="Calibri"/>
              <a:cs typeface="Calibri"/>
            </a:endParaRPr>
          </a:p>
        </p:txBody>
      </p:sp>
    </p:spTree>
    <p:extLst>
      <p:ext uri="{BB962C8B-B14F-4D97-AF65-F5344CB8AC3E}">
        <p14:creationId xmlns="" xmlns:p14="http://schemas.microsoft.com/office/powerpoint/2010/main" val="687602714"/>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Fußzeilenplatzhalter 4"/>
          <p:cNvSpPr>
            <a:spLocks noGrp="1"/>
          </p:cNvSpPr>
          <p:nvPr>
            <p:ph type="ftr" sz="quarter" idx="3"/>
          </p:nvPr>
        </p:nvSpPr>
        <p:spPr bwMode="auto">
          <a:xfrm>
            <a:off x="1044688" y="6496050"/>
            <a:ext cx="4158248" cy="252000"/>
          </a:xfrm>
          <a:prstGeom prst="rect">
            <a:avLst/>
          </a:prstGeom>
          <a:noFill/>
          <a:ln>
            <a:miter lim="800000"/>
            <a:headEnd/>
            <a:tailEnd/>
          </a:ln>
        </p:spPr>
        <p:txBody>
          <a:bodyPr wrap="square" numCol="1" anchorCtr="0" compatLnSpc="1">
            <a:prstTxWarp prst="textNoShape">
              <a:avLst/>
            </a:prstTxWarp>
          </a:bodyPr>
          <a:lstStyle/>
          <a:p>
            <a:r>
              <a:rPr lang="de-DE" dirty="0" smtClean="0"/>
              <a:t>Benchmark-Products MOTEK 2015</a:t>
            </a:r>
          </a:p>
        </p:txBody>
      </p:sp>
      <p:sp>
        <p:nvSpPr>
          <p:cNvPr id="9" name="Foliennummernplatzhalter 8"/>
          <p:cNvSpPr>
            <a:spLocks noGrp="1"/>
          </p:cNvSpPr>
          <p:nvPr>
            <p:ph type="sldNum" sz="quarter" idx="4"/>
          </p:nvPr>
        </p:nvSpPr>
        <p:spPr/>
        <p:txBody>
          <a:bodyPr/>
          <a:lstStyle/>
          <a:p>
            <a:fld id="{67E460E2-A79B-FD4C-875F-CB1722C97EA1}" type="slidenum">
              <a:rPr lang="de-DE" smtClean="0"/>
              <a:pPr/>
              <a:t>2</a:t>
            </a:fld>
            <a:endParaRPr lang="de-DE" dirty="0"/>
          </a:p>
        </p:txBody>
      </p:sp>
      <p:sp>
        <p:nvSpPr>
          <p:cNvPr id="8" name="Textfeld 7"/>
          <p:cNvSpPr txBox="1"/>
          <p:nvPr/>
        </p:nvSpPr>
        <p:spPr>
          <a:xfrm>
            <a:off x="2788913" y="1731476"/>
            <a:ext cx="6518860" cy="4339650"/>
          </a:xfrm>
          <a:prstGeom prst="rect">
            <a:avLst/>
          </a:prstGeom>
          <a:noFill/>
        </p:spPr>
        <p:txBody>
          <a:bodyPr wrap="square">
            <a:spAutoFit/>
          </a:bodyPr>
          <a:lstStyle/>
          <a:p>
            <a:pPr marL="180000" indent="-180000">
              <a:defRPr/>
            </a:pPr>
            <a:r>
              <a:rPr lang="en-US" b="1" dirty="0" smtClean="0"/>
              <a:t>Unique Selling Points:</a:t>
            </a:r>
          </a:p>
          <a:p>
            <a:pPr marL="180000" lvl="1" indent="-180000">
              <a:buClr>
                <a:srgbClr val="003D6A"/>
              </a:buClr>
              <a:buFont typeface="Courier New" pitchFamily="49" charset="0"/>
              <a:buChar char="o"/>
            </a:pPr>
            <a:r>
              <a:rPr lang="de-DE" sz="1600" dirty="0" err="1" smtClean="0">
                <a:cs typeface="Calibri"/>
              </a:rPr>
              <a:t>Complete</a:t>
            </a:r>
            <a:r>
              <a:rPr lang="de-DE" sz="1600" dirty="0" smtClean="0">
                <a:cs typeface="Calibri"/>
              </a:rPr>
              <a:t> </a:t>
            </a:r>
            <a:r>
              <a:rPr lang="de-DE" sz="1600" dirty="0" err="1" smtClean="0">
                <a:cs typeface="Calibri"/>
              </a:rPr>
              <a:t>column</a:t>
            </a:r>
            <a:r>
              <a:rPr lang="de-DE" sz="1600" dirty="0" smtClean="0">
                <a:cs typeface="Calibri"/>
              </a:rPr>
              <a:t> </a:t>
            </a:r>
            <a:r>
              <a:rPr lang="de-DE" sz="1600" dirty="0" err="1" smtClean="0">
                <a:cs typeface="Calibri"/>
              </a:rPr>
              <a:t>mounting</a:t>
            </a:r>
            <a:r>
              <a:rPr lang="de-DE" sz="1600" dirty="0" smtClean="0">
                <a:cs typeface="Calibri"/>
              </a:rPr>
              <a:t> </a:t>
            </a:r>
            <a:r>
              <a:rPr lang="de-DE" sz="1600" dirty="0" err="1" smtClean="0">
                <a:cs typeface="Calibri"/>
              </a:rPr>
              <a:t>system</a:t>
            </a:r>
            <a:r>
              <a:rPr lang="de-DE" sz="1600" dirty="0" smtClean="0">
                <a:cs typeface="Calibri"/>
              </a:rPr>
              <a:t> </a:t>
            </a:r>
            <a:r>
              <a:rPr lang="de-DE" sz="1600" dirty="0" err="1" smtClean="0">
                <a:cs typeface="Calibri"/>
              </a:rPr>
              <a:t>for</a:t>
            </a:r>
            <a:r>
              <a:rPr lang="de-DE" sz="1600" dirty="0" smtClean="0">
                <a:cs typeface="Calibri"/>
              </a:rPr>
              <a:t> modular </a:t>
            </a:r>
            <a:r>
              <a:rPr lang="de-DE" sz="1600" dirty="0" err="1" smtClean="0">
                <a:cs typeface="Calibri"/>
              </a:rPr>
              <a:t>assembly</a:t>
            </a:r>
            <a:r>
              <a:rPr lang="de-DE" sz="1600" dirty="0" smtClean="0">
                <a:cs typeface="Calibri"/>
              </a:rPr>
              <a:t> </a:t>
            </a:r>
            <a:r>
              <a:rPr lang="de-DE" sz="1600" dirty="0" err="1" smtClean="0">
                <a:cs typeface="Calibri"/>
              </a:rPr>
              <a:t>automation</a:t>
            </a:r>
            <a:r>
              <a:rPr lang="de-DE" sz="1600" dirty="0" smtClean="0">
                <a:cs typeface="Calibri"/>
              </a:rPr>
              <a:t> </a:t>
            </a:r>
            <a:r>
              <a:rPr lang="de-DE" sz="1600" dirty="0" err="1" smtClean="0">
                <a:cs typeface="Calibri"/>
              </a:rPr>
              <a:t>with</a:t>
            </a:r>
            <a:r>
              <a:rPr lang="de-DE" sz="1600" dirty="0" smtClean="0">
                <a:cs typeface="Calibri"/>
              </a:rPr>
              <a:t> </a:t>
            </a:r>
            <a:r>
              <a:rPr lang="de-DE" sz="1600" dirty="0" err="1" smtClean="0">
                <a:cs typeface="Calibri"/>
              </a:rPr>
              <a:t>stiff</a:t>
            </a:r>
            <a:r>
              <a:rPr lang="de-DE" sz="1600" dirty="0" smtClean="0">
                <a:cs typeface="Calibri"/>
              </a:rPr>
              <a:t> </a:t>
            </a:r>
            <a:r>
              <a:rPr lang="de-DE" sz="1600" dirty="0" err="1" smtClean="0">
                <a:cs typeface="Calibri"/>
              </a:rPr>
              <a:t>and</a:t>
            </a:r>
            <a:r>
              <a:rPr lang="de-DE" sz="1600" dirty="0" smtClean="0">
                <a:cs typeface="Calibri"/>
              </a:rPr>
              <a:t> </a:t>
            </a:r>
            <a:r>
              <a:rPr lang="de-DE" sz="1600" dirty="0" err="1" smtClean="0">
                <a:cs typeface="Calibri"/>
              </a:rPr>
              <a:t>precise</a:t>
            </a:r>
            <a:r>
              <a:rPr lang="de-DE" sz="1600" dirty="0" smtClean="0">
                <a:cs typeface="Calibri"/>
              </a:rPr>
              <a:t> </a:t>
            </a:r>
            <a:r>
              <a:rPr lang="de-DE" sz="1600" dirty="0" err="1" smtClean="0">
                <a:cs typeface="Calibri"/>
              </a:rPr>
              <a:t>columns</a:t>
            </a:r>
            <a:r>
              <a:rPr lang="de-DE" sz="1600" dirty="0" smtClean="0">
                <a:cs typeface="Calibri"/>
              </a:rPr>
              <a:t> </a:t>
            </a:r>
            <a:r>
              <a:rPr lang="de-DE" sz="1600" dirty="0" err="1" smtClean="0">
                <a:cs typeface="Calibri"/>
              </a:rPr>
              <a:t>and</a:t>
            </a:r>
            <a:r>
              <a:rPr lang="de-DE" sz="1600" dirty="0" smtClean="0">
                <a:cs typeface="Calibri"/>
              </a:rPr>
              <a:t> </a:t>
            </a:r>
            <a:r>
              <a:rPr lang="de-DE" sz="1600" dirty="0" err="1" smtClean="0">
                <a:cs typeface="Calibri"/>
              </a:rPr>
              <a:t>attachment</a:t>
            </a:r>
            <a:r>
              <a:rPr lang="de-DE" sz="1600" dirty="0" smtClean="0">
                <a:cs typeface="Calibri"/>
              </a:rPr>
              <a:t> </a:t>
            </a:r>
            <a:r>
              <a:rPr lang="de-DE" sz="1600" dirty="0" err="1" smtClean="0">
                <a:cs typeface="Calibri"/>
              </a:rPr>
              <a:t>elements</a:t>
            </a:r>
            <a:r>
              <a:rPr lang="de-DE" sz="1600" dirty="0" smtClean="0">
                <a:cs typeface="Calibri"/>
              </a:rPr>
              <a:t>, </a:t>
            </a:r>
            <a:r>
              <a:rPr lang="de-DE" sz="1600" dirty="0" err="1" smtClean="0">
                <a:cs typeface="Calibri"/>
              </a:rPr>
              <a:t>including</a:t>
            </a:r>
            <a:r>
              <a:rPr lang="de-DE" sz="1600" dirty="0" smtClean="0">
                <a:cs typeface="Calibri"/>
              </a:rPr>
              <a:t> </a:t>
            </a:r>
            <a:r>
              <a:rPr lang="de-DE" sz="1600" dirty="0" err="1" smtClean="0">
                <a:cs typeface="Calibri"/>
              </a:rPr>
              <a:t>elements</a:t>
            </a:r>
            <a:r>
              <a:rPr lang="de-DE" sz="1600" dirty="0" smtClean="0">
                <a:cs typeface="Calibri"/>
              </a:rPr>
              <a:t> </a:t>
            </a:r>
            <a:r>
              <a:rPr lang="de-DE" sz="1600" dirty="0" err="1" smtClean="0">
                <a:cs typeface="Calibri"/>
              </a:rPr>
              <a:t>for</a:t>
            </a:r>
            <a:r>
              <a:rPr lang="de-DE" sz="1600" dirty="0" smtClean="0">
                <a:cs typeface="Calibri"/>
              </a:rPr>
              <a:t> </a:t>
            </a:r>
            <a:r>
              <a:rPr lang="de-DE" sz="1600" dirty="0" err="1" smtClean="0">
                <a:cs typeface="Calibri"/>
              </a:rPr>
              <a:t>media</a:t>
            </a:r>
            <a:r>
              <a:rPr lang="de-DE" sz="1600" dirty="0" smtClean="0">
                <a:cs typeface="Calibri"/>
              </a:rPr>
              <a:t> </a:t>
            </a:r>
            <a:r>
              <a:rPr lang="de-DE" sz="1600" dirty="0" err="1" smtClean="0">
                <a:cs typeface="Calibri"/>
              </a:rPr>
              <a:t>feed</a:t>
            </a:r>
            <a:r>
              <a:rPr lang="de-DE" sz="1600" dirty="0" smtClean="0">
                <a:cs typeface="Calibri"/>
              </a:rPr>
              <a:t> </a:t>
            </a:r>
            <a:r>
              <a:rPr lang="de-DE" sz="1600" dirty="0" err="1" smtClean="0">
                <a:cs typeface="Calibri"/>
              </a:rPr>
              <a:t>through</a:t>
            </a:r>
            <a:endParaRPr lang="de-DE" sz="1600" dirty="0" smtClean="0">
              <a:cs typeface="Calibri"/>
            </a:endParaRPr>
          </a:p>
          <a:p>
            <a:pPr marL="180000" lvl="1" indent="-180000">
              <a:buClr>
                <a:srgbClr val="003D6A"/>
              </a:buClr>
              <a:buFont typeface="Courier New" pitchFamily="49" charset="0"/>
              <a:buChar char="o"/>
            </a:pPr>
            <a:endParaRPr lang="de-DE" sz="1600" dirty="0" smtClean="0"/>
          </a:p>
          <a:p>
            <a:pPr marL="180000" indent="-180000"/>
            <a:r>
              <a:rPr lang="de-DE" b="1" dirty="0" smtClean="0"/>
              <a:t>Further Product Features:</a:t>
            </a:r>
          </a:p>
          <a:p>
            <a:pPr marL="180000" lvl="1" indent="-180000">
              <a:buClr>
                <a:srgbClr val="003D6A"/>
              </a:buClr>
              <a:buFont typeface="Courier New" pitchFamily="49" charset="0"/>
              <a:buChar char="o"/>
            </a:pPr>
            <a:r>
              <a:rPr lang="en-US" sz="1600" dirty="0" smtClean="0"/>
              <a:t>Ground and hard-chromium plated steel pillars</a:t>
            </a:r>
          </a:p>
          <a:p>
            <a:pPr marL="180000" lvl="1" indent="-180000">
              <a:buClr>
                <a:srgbClr val="003D6A"/>
              </a:buClr>
              <a:buFont typeface="Courier New" pitchFamily="49" charset="0"/>
              <a:buChar char="o"/>
            </a:pPr>
            <a:r>
              <a:rPr lang="en-US" sz="1600" dirty="0" smtClean="0"/>
              <a:t>Precise shape and positional tolerances</a:t>
            </a:r>
          </a:p>
          <a:p>
            <a:pPr marL="180000" lvl="1" indent="-180000">
              <a:buClr>
                <a:srgbClr val="003D6A"/>
              </a:buClr>
              <a:buFont typeface="Courier New" pitchFamily="49" charset="0"/>
              <a:buChar char="o"/>
            </a:pPr>
            <a:r>
              <a:rPr lang="en-US" sz="1600" dirty="0" smtClean="0"/>
              <a:t>Three pillar diameters O 20, 35, and 55 mm</a:t>
            </a:r>
          </a:p>
          <a:p>
            <a:pPr marL="180000" lvl="1" indent="-180000">
              <a:buClr>
                <a:srgbClr val="003D6A"/>
              </a:buClr>
              <a:buFont typeface="Courier New" pitchFamily="49" charset="0"/>
              <a:buChar char="o"/>
            </a:pPr>
            <a:r>
              <a:rPr lang="de-DE" sz="1600" dirty="0" err="1" smtClean="0">
                <a:cs typeface="Calibri"/>
              </a:rPr>
              <a:t>Many</a:t>
            </a:r>
            <a:r>
              <a:rPr lang="de-DE" sz="1600" dirty="0" smtClean="0">
                <a:cs typeface="Calibri"/>
              </a:rPr>
              <a:t> </a:t>
            </a:r>
            <a:r>
              <a:rPr lang="de-DE" sz="1600" dirty="0" err="1" smtClean="0">
                <a:cs typeface="Calibri"/>
              </a:rPr>
              <a:t>elements</a:t>
            </a:r>
            <a:r>
              <a:rPr lang="de-DE" sz="1600" dirty="0" smtClean="0">
                <a:cs typeface="Calibri"/>
              </a:rPr>
              <a:t> </a:t>
            </a:r>
            <a:r>
              <a:rPr lang="de-DE" sz="1600" dirty="0" err="1" smtClean="0">
                <a:cs typeface="Calibri"/>
              </a:rPr>
              <a:t>for</a:t>
            </a:r>
            <a:r>
              <a:rPr lang="de-DE" sz="1600" dirty="0" smtClean="0">
                <a:cs typeface="Calibri"/>
              </a:rPr>
              <a:t> all </a:t>
            </a:r>
            <a:r>
              <a:rPr lang="de-DE" sz="1600" dirty="0" err="1" smtClean="0">
                <a:cs typeface="Calibri"/>
              </a:rPr>
              <a:t>pillar</a:t>
            </a:r>
            <a:r>
              <a:rPr lang="de-DE" sz="1600" dirty="0" smtClean="0">
                <a:cs typeface="Calibri"/>
              </a:rPr>
              <a:t> </a:t>
            </a:r>
            <a:r>
              <a:rPr lang="de-DE" sz="1600" dirty="0" err="1" smtClean="0">
                <a:cs typeface="Calibri"/>
              </a:rPr>
              <a:t>diameters</a:t>
            </a:r>
            <a:endParaRPr lang="de-DE" sz="1600" dirty="0" smtClean="0">
              <a:cs typeface="Calibri"/>
            </a:endParaRPr>
          </a:p>
          <a:p>
            <a:pPr marL="180000" lvl="1" indent="-180000">
              <a:buClr>
                <a:srgbClr val="003D6A"/>
              </a:buClr>
              <a:buFont typeface="Courier New" pitchFamily="49" charset="0"/>
              <a:buChar char="o"/>
            </a:pPr>
            <a:r>
              <a:rPr lang="de-DE" sz="1600" dirty="0" err="1" smtClean="0">
                <a:cs typeface="Calibri"/>
              </a:rPr>
              <a:t>With</a:t>
            </a:r>
            <a:r>
              <a:rPr lang="de-DE" sz="1600" dirty="0" smtClean="0">
                <a:cs typeface="Calibri"/>
              </a:rPr>
              <a:t> </a:t>
            </a:r>
            <a:r>
              <a:rPr lang="de-DE" sz="1600" dirty="0" err="1" smtClean="0">
                <a:cs typeface="Calibri"/>
              </a:rPr>
              <a:t>the</a:t>
            </a:r>
            <a:r>
              <a:rPr lang="de-DE" sz="1600" dirty="0" smtClean="0">
                <a:cs typeface="Calibri"/>
              </a:rPr>
              <a:t> </a:t>
            </a:r>
            <a:r>
              <a:rPr lang="de-DE" sz="1600" dirty="0" err="1" smtClean="0">
                <a:cs typeface="Calibri"/>
              </a:rPr>
              <a:t>new</a:t>
            </a:r>
            <a:r>
              <a:rPr lang="de-DE" sz="1600" dirty="0" smtClean="0">
                <a:cs typeface="Calibri"/>
              </a:rPr>
              <a:t> </a:t>
            </a:r>
            <a:r>
              <a:rPr lang="de-DE" sz="1600" dirty="0" err="1" smtClean="0">
                <a:cs typeface="Calibri"/>
              </a:rPr>
              <a:t>elements</a:t>
            </a:r>
            <a:r>
              <a:rPr lang="de-DE" sz="1600" dirty="0" smtClean="0">
                <a:cs typeface="Calibri"/>
              </a:rPr>
              <a:t> </a:t>
            </a:r>
            <a:r>
              <a:rPr lang="de-DE" sz="1600" dirty="0" err="1" smtClean="0">
                <a:cs typeface="Calibri"/>
              </a:rPr>
              <a:t>the</a:t>
            </a:r>
            <a:r>
              <a:rPr lang="de-DE" sz="1600" dirty="0" smtClean="0">
                <a:cs typeface="Calibri"/>
              </a:rPr>
              <a:t> </a:t>
            </a:r>
            <a:r>
              <a:rPr lang="de-DE" sz="1600" dirty="0" err="1" smtClean="0">
                <a:cs typeface="Calibri"/>
              </a:rPr>
              <a:t>system</a:t>
            </a:r>
            <a:r>
              <a:rPr lang="de-DE" sz="1600" dirty="0" smtClean="0">
                <a:cs typeface="Calibri"/>
              </a:rPr>
              <a:t> </a:t>
            </a:r>
            <a:r>
              <a:rPr lang="de-DE" sz="1600" dirty="0" err="1" smtClean="0">
                <a:cs typeface="Calibri"/>
              </a:rPr>
              <a:t>is</a:t>
            </a:r>
            <a:r>
              <a:rPr lang="de-DE" sz="1600" dirty="0" smtClean="0">
                <a:cs typeface="Calibri"/>
              </a:rPr>
              <a:t> </a:t>
            </a:r>
            <a:r>
              <a:rPr lang="de-DE" sz="1600" dirty="0" err="1" smtClean="0">
                <a:cs typeface="Calibri"/>
              </a:rPr>
              <a:t>cheaper</a:t>
            </a:r>
            <a:r>
              <a:rPr lang="de-DE" sz="1600" dirty="0" smtClean="0">
                <a:cs typeface="Calibri"/>
              </a:rPr>
              <a:t> </a:t>
            </a:r>
            <a:r>
              <a:rPr lang="de-DE" sz="1600" dirty="0" err="1" smtClean="0">
                <a:cs typeface="Calibri"/>
              </a:rPr>
              <a:t>since</a:t>
            </a:r>
            <a:r>
              <a:rPr lang="de-DE" sz="1600" dirty="0" smtClean="0">
                <a:cs typeface="Calibri"/>
              </a:rPr>
              <a:t> </a:t>
            </a:r>
            <a:r>
              <a:rPr lang="de-DE" sz="1600" dirty="0" err="1" smtClean="0">
                <a:cs typeface="Calibri"/>
              </a:rPr>
              <a:t>the</a:t>
            </a:r>
            <a:r>
              <a:rPr lang="de-DE" sz="1600" dirty="0" smtClean="0">
                <a:cs typeface="Calibri"/>
              </a:rPr>
              <a:t> </a:t>
            </a:r>
            <a:r>
              <a:rPr lang="de-DE" sz="1600" dirty="0" err="1" smtClean="0">
                <a:cs typeface="Calibri"/>
              </a:rPr>
              <a:t>flexibility</a:t>
            </a:r>
            <a:r>
              <a:rPr lang="de-DE" sz="1600" dirty="0" smtClean="0">
                <a:cs typeface="Calibri"/>
              </a:rPr>
              <a:t> </a:t>
            </a:r>
            <a:r>
              <a:rPr lang="de-DE" sz="1600" dirty="0" err="1" smtClean="0">
                <a:cs typeface="Calibri"/>
              </a:rPr>
              <a:t>and</a:t>
            </a:r>
            <a:r>
              <a:rPr lang="de-DE" sz="1600" dirty="0" smtClean="0">
                <a:cs typeface="Calibri"/>
              </a:rPr>
              <a:t> </a:t>
            </a:r>
            <a:r>
              <a:rPr lang="de-DE" sz="1600" dirty="0" err="1" smtClean="0">
                <a:cs typeface="Calibri"/>
              </a:rPr>
              <a:t>precision</a:t>
            </a:r>
            <a:r>
              <a:rPr lang="de-DE" sz="1600" dirty="0" smtClean="0">
                <a:cs typeface="Calibri"/>
              </a:rPr>
              <a:t> </a:t>
            </a:r>
            <a:r>
              <a:rPr lang="de-DE" sz="1600" dirty="0" err="1" smtClean="0">
                <a:cs typeface="Calibri"/>
              </a:rPr>
              <a:t>don‘t</a:t>
            </a:r>
            <a:r>
              <a:rPr lang="de-DE" sz="1600" dirty="0" smtClean="0">
                <a:cs typeface="Calibri"/>
              </a:rPr>
              <a:t> </a:t>
            </a:r>
            <a:r>
              <a:rPr lang="de-DE" sz="1600" dirty="0" err="1" smtClean="0">
                <a:cs typeface="Calibri"/>
              </a:rPr>
              <a:t>have</a:t>
            </a:r>
            <a:r>
              <a:rPr lang="de-DE" sz="1600" dirty="0" smtClean="0">
                <a:cs typeface="Calibri"/>
              </a:rPr>
              <a:t> </a:t>
            </a:r>
            <a:r>
              <a:rPr lang="de-DE" sz="1600" dirty="0" err="1" smtClean="0">
                <a:cs typeface="Calibri"/>
              </a:rPr>
              <a:t>to</a:t>
            </a:r>
            <a:r>
              <a:rPr lang="de-DE" sz="1600" dirty="0" smtClean="0">
                <a:cs typeface="Calibri"/>
              </a:rPr>
              <a:t> </a:t>
            </a:r>
            <a:r>
              <a:rPr lang="de-DE" sz="1600" dirty="0" err="1" smtClean="0">
                <a:cs typeface="Calibri"/>
              </a:rPr>
              <a:t>be</a:t>
            </a:r>
            <a:r>
              <a:rPr lang="de-DE" sz="1600" dirty="0" smtClean="0">
                <a:cs typeface="Calibri"/>
              </a:rPr>
              <a:t> </a:t>
            </a:r>
            <a:r>
              <a:rPr lang="de-DE" sz="1600" dirty="0" err="1" smtClean="0">
                <a:cs typeface="Calibri"/>
              </a:rPr>
              <a:t>built</a:t>
            </a:r>
            <a:r>
              <a:rPr lang="de-DE" sz="1600" dirty="0" smtClean="0">
                <a:cs typeface="Calibri"/>
              </a:rPr>
              <a:t> </a:t>
            </a:r>
            <a:r>
              <a:rPr lang="de-DE" sz="1600" dirty="0" err="1" smtClean="0">
                <a:cs typeface="Calibri"/>
              </a:rPr>
              <a:t>into</a:t>
            </a:r>
            <a:r>
              <a:rPr lang="de-DE" sz="1600" dirty="0" smtClean="0">
                <a:cs typeface="Calibri"/>
              </a:rPr>
              <a:t> </a:t>
            </a:r>
            <a:r>
              <a:rPr lang="de-DE" sz="1600" dirty="0" err="1" smtClean="0">
                <a:cs typeface="Calibri"/>
              </a:rPr>
              <a:t>the</a:t>
            </a:r>
            <a:r>
              <a:rPr lang="de-DE" sz="1600" dirty="0" smtClean="0">
                <a:cs typeface="Calibri"/>
              </a:rPr>
              <a:t> </a:t>
            </a:r>
            <a:r>
              <a:rPr lang="de-DE" sz="1600" dirty="0" err="1" smtClean="0">
                <a:cs typeface="Calibri"/>
              </a:rPr>
              <a:t>customers</a:t>
            </a:r>
            <a:r>
              <a:rPr lang="de-DE" sz="1600" dirty="0" smtClean="0">
                <a:cs typeface="Calibri"/>
              </a:rPr>
              <a:t> </a:t>
            </a:r>
            <a:r>
              <a:rPr lang="de-DE" sz="1600" dirty="0" err="1" smtClean="0">
                <a:cs typeface="Calibri"/>
              </a:rPr>
              <a:t>machine</a:t>
            </a:r>
            <a:r>
              <a:rPr lang="en-US" sz="1600" dirty="0" smtClean="0"/>
              <a:t>For pillar diameters O 35 and 55 mm</a:t>
            </a:r>
          </a:p>
          <a:p>
            <a:pPr marL="180000" lvl="1" indent="-180000">
              <a:buClr>
                <a:srgbClr val="003D6A"/>
              </a:buClr>
              <a:buFont typeface="Courier New" pitchFamily="49" charset="0"/>
              <a:buChar char="o"/>
            </a:pPr>
            <a:r>
              <a:rPr lang="en-US" sz="1600" dirty="0" smtClean="0"/>
              <a:t>The elements have threads on the side to offer higher flexibility in assembly. </a:t>
            </a:r>
            <a:r>
              <a:rPr lang="en-US" sz="1600" dirty="0" err="1" smtClean="0"/>
              <a:t>Custsomers</a:t>
            </a:r>
            <a:r>
              <a:rPr lang="en-US" sz="1600" dirty="0" smtClean="0"/>
              <a:t> can use these to attach holders, cables, hoses, etc.</a:t>
            </a:r>
          </a:p>
          <a:p>
            <a:pPr marL="180000" lvl="1" indent="-180000">
              <a:buClr>
                <a:srgbClr val="003D6A"/>
              </a:buClr>
              <a:buFont typeface="Courier New" pitchFamily="49" charset="0"/>
              <a:buChar char="o"/>
            </a:pPr>
            <a:r>
              <a:rPr lang="en-US" sz="1600" dirty="0" smtClean="0"/>
              <a:t>The clip for the media feed through (MFC) can be easily clipped onto the columns, to easily feed through hoses and cables</a:t>
            </a:r>
            <a:endParaRPr lang="de-DE" sz="1400" dirty="0" smtClean="0"/>
          </a:p>
        </p:txBody>
      </p:sp>
      <p:pic>
        <p:nvPicPr>
          <p:cNvPr id="7170" name="Picture 2"/>
          <p:cNvPicPr>
            <a:picLocks noChangeAspect="1" noChangeArrowheads="1"/>
          </p:cNvPicPr>
          <p:nvPr/>
        </p:nvPicPr>
        <p:blipFill>
          <a:blip r:embed="rId2" cstate="screen"/>
          <a:srcRect/>
          <a:stretch>
            <a:fillRect/>
          </a:stretch>
        </p:blipFill>
        <p:spPr bwMode="auto">
          <a:xfrm>
            <a:off x="12151" y="1657006"/>
            <a:ext cx="2867025" cy="4200525"/>
          </a:xfrm>
          <a:prstGeom prst="rect">
            <a:avLst/>
          </a:prstGeom>
          <a:noFill/>
          <a:ln w="9525">
            <a:noFill/>
            <a:miter lim="800000"/>
            <a:headEnd/>
            <a:tailEnd/>
          </a:ln>
        </p:spPr>
      </p:pic>
      <p:grpSp>
        <p:nvGrpSpPr>
          <p:cNvPr id="15" name="Gruppieren 12"/>
          <p:cNvGrpSpPr/>
          <p:nvPr/>
        </p:nvGrpSpPr>
        <p:grpSpPr>
          <a:xfrm>
            <a:off x="5696712" y="181917"/>
            <a:ext cx="3199046" cy="461665"/>
            <a:chOff x="5285232" y="268023"/>
            <a:chExt cx="3199046" cy="461665"/>
          </a:xfrm>
        </p:grpSpPr>
        <p:sp>
          <p:nvSpPr>
            <p:cNvPr id="16" name="Textfeld 15"/>
            <p:cNvSpPr txBox="1"/>
            <p:nvPr/>
          </p:nvSpPr>
          <p:spPr>
            <a:xfrm>
              <a:off x="6382512" y="268023"/>
              <a:ext cx="1024128" cy="461665"/>
            </a:xfrm>
            <a:prstGeom prst="rect">
              <a:avLst/>
            </a:prstGeom>
            <a:noFill/>
            <a:ln>
              <a:solidFill>
                <a:srgbClr val="00446B"/>
              </a:solidFill>
            </a:ln>
          </p:spPr>
          <p:txBody>
            <a:bodyPr wrap="square" rtlCol="0">
              <a:spAutoFit/>
            </a:bodyPr>
            <a:lstStyle/>
            <a:p>
              <a:pPr algn="ctr"/>
              <a:r>
                <a:rPr lang="en-US" sz="1200" dirty="0" smtClean="0">
                  <a:solidFill>
                    <a:schemeClr val="tx2"/>
                  </a:solidFill>
                </a:rPr>
                <a:t>Successor product</a:t>
              </a:r>
            </a:p>
          </p:txBody>
        </p:sp>
        <p:sp>
          <p:nvSpPr>
            <p:cNvPr id="17" name="Textfeld 16"/>
            <p:cNvSpPr txBox="1"/>
            <p:nvPr/>
          </p:nvSpPr>
          <p:spPr>
            <a:xfrm>
              <a:off x="7460150" y="268023"/>
              <a:ext cx="1024128" cy="461665"/>
            </a:xfrm>
            <a:prstGeom prst="rect">
              <a:avLst/>
            </a:prstGeom>
            <a:solidFill>
              <a:schemeClr val="tx2"/>
            </a:solidFill>
            <a:ln>
              <a:solidFill>
                <a:srgbClr val="00446B"/>
              </a:solidFill>
            </a:ln>
          </p:spPr>
          <p:txBody>
            <a:bodyPr wrap="square" rtlCol="0">
              <a:spAutoFit/>
            </a:bodyPr>
            <a:lstStyle/>
            <a:p>
              <a:pPr algn="ctr"/>
              <a:r>
                <a:rPr lang="en-US" sz="1200" dirty="0" smtClean="0">
                  <a:solidFill>
                    <a:schemeClr val="bg1"/>
                  </a:solidFill>
                </a:rPr>
                <a:t>New Sizes</a:t>
              </a:r>
            </a:p>
            <a:p>
              <a:pPr algn="ctr"/>
              <a:endParaRPr lang="en-US" sz="1200" dirty="0">
                <a:solidFill>
                  <a:schemeClr val="bg1"/>
                </a:solidFill>
              </a:endParaRPr>
            </a:p>
          </p:txBody>
        </p:sp>
        <p:sp>
          <p:nvSpPr>
            <p:cNvPr id="18" name="Textfeld 17"/>
            <p:cNvSpPr txBox="1"/>
            <p:nvPr/>
          </p:nvSpPr>
          <p:spPr>
            <a:xfrm>
              <a:off x="5285232" y="268023"/>
              <a:ext cx="1024128" cy="461665"/>
            </a:xfrm>
            <a:prstGeom prst="rect">
              <a:avLst/>
            </a:prstGeom>
            <a:noFill/>
            <a:ln>
              <a:solidFill>
                <a:srgbClr val="00446B"/>
              </a:solidFill>
            </a:ln>
          </p:spPr>
          <p:txBody>
            <a:bodyPr wrap="square" rtlCol="0">
              <a:spAutoFit/>
            </a:bodyPr>
            <a:lstStyle/>
            <a:p>
              <a:r>
                <a:rPr lang="en-US" sz="1200" dirty="0" smtClean="0">
                  <a:solidFill>
                    <a:schemeClr val="tx2"/>
                  </a:solidFill>
                </a:rPr>
                <a:t>New Product</a:t>
              </a:r>
            </a:p>
            <a:p>
              <a:endParaRPr lang="en-US" sz="1200" dirty="0" smtClean="0"/>
            </a:p>
          </p:txBody>
        </p:sp>
      </p:grpSp>
      <p:sp>
        <p:nvSpPr>
          <p:cNvPr id="11" name="Titel 4"/>
          <p:cNvSpPr txBox="1">
            <a:spLocks/>
          </p:cNvSpPr>
          <p:nvPr/>
        </p:nvSpPr>
        <p:spPr>
          <a:xfrm>
            <a:off x="561444" y="389470"/>
            <a:ext cx="8142290" cy="973785"/>
          </a:xfrm>
          <a:prstGeom prst="rect">
            <a:avLst/>
          </a:prstGeom>
        </p:spPr>
        <p:txBody>
          <a:bodyPr anchor="t"/>
          <a:lstStyle/>
          <a:p>
            <a:pPr lvl="0">
              <a:spcBef>
                <a:spcPct val="0"/>
              </a:spcBef>
              <a:defRPr/>
            </a:pPr>
            <a:r>
              <a:rPr lang="en-GB" sz="3200" b="1" dirty="0" smtClean="0">
                <a:solidFill>
                  <a:srgbClr val="00446B"/>
                </a:solidFill>
                <a:latin typeface="Calibri"/>
                <a:ea typeface="+mj-ea"/>
                <a:cs typeface="Calibri"/>
              </a:rPr>
              <a:t>Pillar Assembly System </a:t>
            </a:r>
            <a:endParaRPr lang="de-DE" sz="3200" b="1" dirty="0" smtClean="0">
              <a:solidFill>
                <a:srgbClr val="00446B"/>
              </a:solidFill>
              <a:latin typeface="Calibri"/>
              <a:ea typeface="+mj-ea"/>
              <a:cs typeface="Calibri"/>
            </a:endParaRPr>
          </a:p>
          <a:p>
            <a:pPr lvl="0">
              <a:spcBef>
                <a:spcPct val="0"/>
              </a:spcBef>
              <a:defRPr/>
            </a:pPr>
            <a:r>
              <a:rPr lang="de-DE" sz="2000" b="1" dirty="0" smtClean="0">
                <a:solidFill>
                  <a:srgbClr val="00446B"/>
                </a:solidFill>
                <a:latin typeface="Calibri"/>
                <a:ea typeface="+mj-ea"/>
                <a:cs typeface="Calibri"/>
              </a:rPr>
              <a:t>#1: </a:t>
            </a:r>
            <a:r>
              <a:rPr lang="en-GB" sz="2000" b="1" dirty="0" smtClean="0">
                <a:solidFill>
                  <a:srgbClr val="00446B"/>
                </a:solidFill>
                <a:latin typeface="Calibri"/>
                <a:ea typeface="+mj-ea"/>
                <a:cs typeface="Calibri"/>
              </a:rPr>
              <a:t>New modules for the pillar assembly system for</a:t>
            </a:r>
            <a:r>
              <a:rPr lang="de-DE" sz="2000" b="1" dirty="0" smtClean="0">
                <a:solidFill>
                  <a:srgbClr val="00446B"/>
                </a:solidFill>
                <a:latin typeface="Calibri"/>
                <a:ea typeface="+mj-ea"/>
                <a:cs typeface="Calibri"/>
              </a:rPr>
              <a:t> </a:t>
            </a:r>
            <a:r>
              <a:rPr lang="en-GB" sz="2000" b="1" dirty="0" smtClean="0">
                <a:solidFill>
                  <a:srgbClr val="00446B"/>
                </a:solidFill>
                <a:latin typeface="Calibri"/>
                <a:ea typeface="+mj-ea"/>
                <a:cs typeface="Calibri"/>
              </a:rPr>
              <a:t>greater flexibility and easy adjustment of handling units</a:t>
            </a:r>
            <a:endParaRPr lang="de-DE" sz="2000" b="1" dirty="0" smtClean="0">
              <a:solidFill>
                <a:srgbClr val="00446B"/>
              </a:solidFill>
              <a:latin typeface="Calibri"/>
              <a:ea typeface="+mj-ea"/>
              <a:cs typeface="Calibri"/>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nhaltsplatzhalter 4"/>
          <p:cNvSpPr>
            <a:spLocks noGrp="1"/>
          </p:cNvSpPr>
          <p:nvPr>
            <p:ph sz="quarter" idx="10"/>
          </p:nvPr>
        </p:nvSpPr>
        <p:spPr>
          <a:xfrm>
            <a:off x="490008" y="1749147"/>
            <a:ext cx="8325848" cy="4746903"/>
          </a:xfrm>
        </p:spPr>
        <p:txBody>
          <a:bodyPr/>
          <a:lstStyle/>
          <a:p>
            <a:pPr marL="180000" indent="-180000">
              <a:lnSpc>
                <a:spcPct val="100000"/>
              </a:lnSpc>
              <a:spcBef>
                <a:spcPts val="350"/>
              </a:spcBef>
              <a:spcAft>
                <a:spcPts val="350"/>
              </a:spcAft>
              <a:defRPr/>
            </a:pPr>
            <a:r>
              <a:rPr lang="de-DE" b="1" dirty="0" smtClean="0">
                <a:solidFill>
                  <a:schemeClr val="tx1"/>
                </a:solidFill>
                <a:cs typeface="Times New Roman" pitchFamily="18" charset="0"/>
              </a:rPr>
              <a:t>Cost Effectiveness/ Customer Benefits:</a:t>
            </a:r>
          </a:p>
          <a:p>
            <a:pPr marL="180000" lvl="1" indent="-180000">
              <a:lnSpc>
                <a:spcPct val="100000"/>
              </a:lnSpc>
              <a:spcBef>
                <a:spcPts val="350"/>
              </a:spcBef>
              <a:spcAft>
                <a:spcPts val="350"/>
              </a:spcAft>
              <a:buFont typeface="Courier New" pitchFamily="49" charset="0"/>
              <a:buChar char="o"/>
            </a:pPr>
            <a:r>
              <a:rPr lang="de-DE" sz="1800" dirty="0" smtClean="0">
                <a:solidFill>
                  <a:schemeClr val="tx1"/>
                </a:solidFill>
              </a:rPr>
              <a:t>Flexible pillar mounting system for the fast assembly for modular assembly systems</a:t>
            </a:r>
          </a:p>
          <a:p>
            <a:pPr marL="180000" lvl="1" indent="-180000">
              <a:lnSpc>
                <a:spcPct val="100000"/>
              </a:lnSpc>
              <a:spcBef>
                <a:spcPts val="350"/>
              </a:spcBef>
              <a:spcAft>
                <a:spcPts val="350"/>
              </a:spcAft>
              <a:buFont typeface="Courier New" pitchFamily="49" charset="0"/>
              <a:buChar char="o"/>
            </a:pPr>
            <a:r>
              <a:rPr lang="de-DE" sz="1800" dirty="0" smtClean="0">
                <a:solidFill>
                  <a:schemeClr val="tx1"/>
                </a:solidFill>
              </a:rPr>
              <a:t>Easy </a:t>
            </a:r>
            <a:r>
              <a:rPr lang="de-DE" sz="1800" dirty="0" err="1" smtClean="0">
                <a:solidFill>
                  <a:schemeClr val="tx1"/>
                </a:solidFill>
              </a:rPr>
              <a:t>and</a:t>
            </a:r>
            <a:r>
              <a:rPr lang="de-DE" sz="1800" dirty="0" smtClean="0">
                <a:solidFill>
                  <a:schemeClr val="tx1"/>
                </a:solidFill>
              </a:rPr>
              <a:t> modular </a:t>
            </a:r>
            <a:r>
              <a:rPr lang="de-DE" sz="1800" dirty="0" err="1" smtClean="0">
                <a:solidFill>
                  <a:schemeClr val="tx1"/>
                </a:solidFill>
              </a:rPr>
              <a:t>and</a:t>
            </a:r>
            <a:r>
              <a:rPr lang="de-DE" sz="1800" dirty="0" smtClean="0">
                <a:solidFill>
                  <a:schemeClr val="tx1"/>
                </a:solidFill>
              </a:rPr>
              <a:t> </a:t>
            </a:r>
            <a:r>
              <a:rPr lang="de-DE" sz="1800" dirty="0" err="1" smtClean="0">
                <a:solidFill>
                  <a:schemeClr val="tx1"/>
                </a:solidFill>
              </a:rPr>
              <a:t>therefore</a:t>
            </a:r>
            <a:r>
              <a:rPr lang="de-DE" sz="1800" dirty="0" smtClean="0">
                <a:solidFill>
                  <a:schemeClr val="tx1"/>
                </a:solidFill>
              </a:rPr>
              <a:t> </a:t>
            </a:r>
            <a:r>
              <a:rPr lang="de-DE" sz="1800" dirty="0" err="1" smtClean="0">
                <a:solidFill>
                  <a:schemeClr val="tx1"/>
                </a:solidFill>
              </a:rPr>
              <a:t>lower</a:t>
            </a:r>
            <a:r>
              <a:rPr lang="de-DE" sz="1800" dirty="0" smtClean="0">
                <a:solidFill>
                  <a:schemeClr val="tx1"/>
                </a:solidFill>
              </a:rPr>
              <a:t> </a:t>
            </a:r>
            <a:r>
              <a:rPr lang="de-DE" sz="1800" dirty="0" err="1" smtClean="0">
                <a:solidFill>
                  <a:schemeClr val="tx1"/>
                </a:solidFill>
              </a:rPr>
              <a:t>cost</a:t>
            </a:r>
            <a:r>
              <a:rPr lang="de-DE" sz="1800" dirty="0" smtClean="0">
                <a:solidFill>
                  <a:schemeClr val="tx1"/>
                </a:solidFill>
              </a:rPr>
              <a:t>, </a:t>
            </a:r>
            <a:r>
              <a:rPr lang="de-DE" sz="1800" dirty="0" err="1" smtClean="0">
                <a:solidFill>
                  <a:schemeClr val="tx1"/>
                </a:solidFill>
              </a:rPr>
              <a:t>as</a:t>
            </a:r>
            <a:r>
              <a:rPr lang="de-DE" sz="1800" dirty="0" smtClean="0">
                <a:solidFill>
                  <a:schemeClr val="tx1"/>
                </a:solidFill>
              </a:rPr>
              <a:t> </a:t>
            </a:r>
            <a:r>
              <a:rPr lang="de-DE" sz="1800" dirty="0" err="1" smtClean="0">
                <a:solidFill>
                  <a:schemeClr val="tx1"/>
                </a:solidFill>
              </a:rPr>
              <a:t>opposed</a:t>
            </a:r>
            <a:r>
              <a:rPr lang="de-DE" sz="1800" dirty="0" smtClean="0">
                <a:solidFill>
                  <a:schemeClr val="tx1"/>
                </a:solidFill>
              </a:rPr>
              <a:t> </a:t>
            </a:r>
            <a:r>
              <a:rPr lang="de-DE" sz="1800" dirty="0" err="1" smtClean="0">
                <a:solidFill>
                  <a:schemeClr val="tx1"/>
                </a:solidFill>
              </a:rPr>
              <a:t>to</a:t>
            </a:r>
            <a:r>
              <a:rPr lang="de-DE" sz="1800" dirty="0" smtClean="0">
                <a:solidFill>
                  <a:schemeClr val="tx1"/>
                </a:solidFill>
              </a:rPr>
              <a:t> </a:t>
            </a:r>
            <a:r>
              <a:rPr lang="de-DE" sz="1800" dirty="0" err="1" smtClean="0">
                <a:solidFill>
                  <a:schemeClr val="tx1"/>
                </a:solidFill>
              </a:rPr>
              <a:t>welded</a:t>
            </a:r>
            <a:r>
              <a:rPr lang="de-DE" sz="1800" dirty="0" smtClean="0">
                <a:solidFill>
                  <a:schemeClr val="tx1"/>
                </a:solidFill>
              </a:rPr>
              <a:t> </a:t>
            </a:r>
            <a:r>
              <a:rPr lang="de-DE" sz="1800" dirty="0" err="1" smtClean="0">
                <a:solidFill>
                  <a:schemeClr val="tx1"/>
                </a:solidFill>
              </a:rPr>
              <a:t>frames</a:t>
            </a:r>
            <a:endParaRPr lang="de-DE" sz="1800" dirty="0" smtClean="0">
              <a:solidFill>
                <a:schemeClr val="tx1"/>
              </a:solidFill>
            </a:endParaRPr>
          </a:p>
          <a:p>
            <a:pPr marL="180000" lvl="1" indent="-180000">
              <a:lnSpc>
                <a:spcPct val="100000"/>
              </a:lnSpc>
              <a:spcBef>
                <a:spcPts val="350"/>
              </a:spcBef>
              <a:spcAft>
                <a:spcPts val="350"/>
              </a:spcAft>
              <a:buFont typeface="Courier New" pitchFamily="49" charset="0"/>
              <a:buChar char="o"/>
            </a:pPr>
            <a:r>
              <a:rPr lang="de-DE" sz="1800" dirty="0" err="1" smtClean="0">
                <a:solidFill>
                  <a:schemeClr val="tx1"/>
                </a:solidFill>
              </a:rPr>
              <a:t>Ground</a:t>
            </a:r>
            <a:r>
              <a:rPr lang="de-DE" sz="1800" dirty="0" smtClean="0">
                <a:solidFill>
                  <a:schemeClr val="tx1"/>
                </a:solidFill>
              </a:rPr>
              <a:t> </a:t>
            </a:r>
            <a:r>
              <a:rPr lang="de-DE" sz="1800" dirty="0" err="1" smtClean="0">
                <a:solidFill>
                  <a:schemeClr val="tx1"/>
                </a:solidFill>
              </a:rPr>
              <a:t>and</a:t>
            </a:r>
            <a:r>
              <a:rPr lang="de-DE" sz="1800" dirty="0" smtClean="0">
                <a:solidFill>
                  <a:schemeClr val="tx1"/>
                </a:solidFill>
              </a:rPr>
              <a:t> </a:t>
            </a:r>
            <a:r>
              <a:rPr lang="de-DE" sz="1800" dirty="0" err="1" smtClean="0">
                <a:solidFill>
                  <a:schemeClr val="tx1"/>
                </a:solidFill>
              </a:rPr>
              <a:t>chrome</a:t>
            </a:r>
            <a:r>
              <a:rPr lang="de-DE" sz="1800" dirty="0" smtClean="0">
                <a:solidFill>
                  <a:schemeClr val="tx1"/>
                </a:solidFill>
              </a:rPr>
              <a:t> </a:t>
            </a:r>
            <a:r>
              <a:rPr lang="de-DE" sz="1800" dirty="0" err="1" smtClean="0">
                <a:solidFill>
                  <a:schemeClr val="tx1"/>
                </a:solidFill>
              </a:rPr>
              <a:t>harded</a:t>
            </a:r>
            <a:r>
              <a:rPr lang="de-DE" sz="1800" dirty="0" smtClean="0">
                <a:solidFill>
                  <a:schemeClr val="tx1"/>
                </a:solidFill>
              </a:rPr>
              <a:t> </a:t>
            </a:r>
            <a:r>
              <a:rPr lang="de-DE" sz="1800" dirty="0" err="1" smtClean="0">
                <a:solidFill>
                  <a:schemeClr val="tx1"/>
                </a:solidFill>
              </a:rPr>
              <a:t>steel</a:t>
            </a:r>
            <a:r>
              <a:rPr lang="de-DE" sz="1800" dirty="0" smtClean="0">
                <a:solidFill>
                  <a:schemeClr val="tx1"/>
                </a:solidFill>
              </a:rPr>
              <a:t> </a:t>
            </a:r>
            <a:r>
              <a:rPr lang="de-DE" sz="1800" dirty="0" err="1" smtClean="0">
                <a:solidFill>
                  <a:schemeClr val="tx1"/>
                </a:solidFill>
              </a:rPr>
              <a:t>pillars</a:t>
            </a:r>
            <a:r>
              <a:rPr lang="de-DE" sz="1800" dirty="0" smtClean="0">
                <a:solidFill>
                  <a:schemeClr val="tx1"/>
                </a:solidFill>
              </a:rPr>
              <a:t> </a:t>
            </a:r>
            <a:r>
              <a:rPr lang="de-DE" sz="1800" dirty="0" err="1" smtClean="0">
                <a:solidFill>
                  <a:schemeClr val="tx1"/>
                </a:solidFill>
              </a:rPr>
              <a:t>for</a:t>
            </a:r>
            <a:r>
              <a:rPr lang="de-DE" sz="1800" dirty="0" smtClean="0">
                <a:solidFill>
                  <a:schemeClr val="tx1"/>
                </a:solidFill>
              </a:rPr>
              <a:t> </a:t>
            </a:r>
            <a:r>
              <a:rPr lang="de-DE" sz="1800" dirty="0" err="1" smtClean="0">
                <a:solidFill>
                  <a:schemeClr val="tx1"/>
                </a:solidFill>
              </a:rPr>
              <a:t>high</a:t>
            </a:r>
            <a:r>
              <a:rPr lang="de-DE" sz="1800" dirty="0" smtClean="0">
                <a:solidFill>
                  <a:schemeClr val="tx1"/>
                </a:solidFill>
              </a:rPr>
              <a:t> </a:t>
            </a:r>
            <a:r>
              <a:rPr lang="de-DE" sz="1800" dirty="0" err="1" smtClean="0">
                <a:solidFill>
                  <a:schemeClr val="tx1"/>
                </a:solidFill>
              </a:rPr>
              <a:t>stiffness</a:t>
            </a:r>
            <a:r>
              <a:rPr lang="de-DE" sz="1800" dirty="0" smtClean="0">
                <a:solidFill>
                  <a:schemeClr val="tx1"/>
                </a:solidFill>
              </a:rPr>
              <a:t> </a:t>
            </a:r>
            <a:r>
              <a:rPr lang="de-DE" sz="1800" dirty="0" err="1" smtClean="0">
                <a:solidFill>
                  <a:schemeClr val="tx1"/>
                </a:solidFill>
              </a:rPr>
              <a:t>and</a:t>
            </a:r>
            <a:r>
              <a:rPr lang="de-DE" sz="1800" dirty="0" smtClean="0">
                <a:solidFill>
                  <a:schemeClr val="tx1"/>
                </a:solidFill>
              </a:rPr>
              <a:t> </a:t>
            </a:r>
            <a:r>
              <a:rPr lang="de-DE" sz="1800" dirty="0" err="1" smtClean="0">
                <a:solidFill>
                  <a:schemeClr val="tx1"/>
                </a:solidFill>
              </a:rPr>
              <a:t>vibration</a:t>
            </a:r>
            <a:r>
              <a:rPr lang="de-DE" sz="1800" dirty="0" smtClean="0">
                <a:solidFill>
                  <a:schemeClr val="tx1"/>
                </a:solidFill>
              </a:rPr>
              <a:t> </a:t>
            </a:r>
            <a:r>
              <a:rPr lang="de-DE" sz="1800" dirty="0" err="1" smtClean="0">
                <a:solidFill>
                  <a:schemeClr val="tx1"/>
                </a:solidFill>
              </a:rPr>
              <a:t>free</a:t>
            </a:r>
            <a:r>
              <a:rPr lang="de-DE" sz="1800" dirty="0" smtClean="0">
                <a:solidFill>
                  <a:schemeClr val="tx1"/>
                </a:solidFill>
              </a:rPr>
              <a:t> </a:t>
            </a:r>
            <a:r>
              <a:rPr lang="de-DE" sz="1800" dirty="0" err="1" smtClean="0">
                <a:solidFill>
                  <a:schemeClr val="tx1"/>
                </a:solidFill>
              </a:rPr>
              <a:t>movement</a:t>
            </a:r>
            <a:endParaRPr lang="de-DE" sz="1800" dirty="0" smtClean="0">
              <a:solidFill>
                <a:schemeClr val="tx1"/>
              </a:solidFill>
            </a:endParaRPr>
          </a:p>
          <a:p>
            <a:pPr marL="180000" lvl="1" indent="-180000">
              <a:lnSpc>
                <a:spcPct val="100000"/>
              </a:lnSpc>
              <a:spcBef>
                <a:spcPts val="350"/>
              </a:spcBef>
              <a:spcAft>
                <a:spcPts val="350"/>
              </a:spcAft>
              <a:buFont typeface="Courier New" pitchFamily="49" charset="0"/>
              <a:buChar char="o"/>
            </a:pPr>
            <a:r>
              <a:rPr lang="de-DE" sz="1800" dirty="0" err="1" smtClean="0">
                <a:solidFill>
                  <a:schemeClr val="tx1"/>
                </a:solidFill>
              </a:rPr>
              <a:t>Precise</a:t>
            </a:r>
            <a:r>
              <a:rPr lang="de-DE" sz="1800" dirty="0" smtClean="0">
                <a:solidFill>
                  <a:schemeClr val="tx1"/>
                </a:solidFill>
              </a:rPr>
              <a:t> </a:t>
            </a:r>
            <a:r>
              <a:rPr lang="de-DE" sz="1800" dirty="0" err="1" smtClean="0">
                <a:solidFill>
                  <a:schemeClr val="tx1"/>
                </a:solidFill>
              </a:rPr>
              <a:t>tolerances</a:t>
            </a:r>
            <a:r>
              <a:rPr lang="de-DE" sz="1800" dirty="0" smtClean="0">
                <a:solidFill>
                  <a:schemeClr val="tx1"/>
                </a:solidFill>
              </a:rPr>
              <a:t> </a:t>
            </a:r>
            <a:r>
              <a:rPr lang="de-DE" sz="1800" dirty="0" err="1" smtClean="0">
                <a:solidFill>
                  <a:schemeClr val="tx1"/>
                </a:solidFill>
              </a:rPr>
              <a:t>for</a:t>
            </a:r>
            <a:r>
              <a:rPr lang="de-DE" sz="1800" dirty="0" smtClean="0">
                <a:solidFill>
                  <a:schemeClr val="tx1"/>
                </a:solidFill>
              </a:rPr>
              <a:t> </a:t>
            </a:r>
            <a:r>
              <a:rPr lang="de-DE" sz="1800" dirty="0" err="1" smtClean="0">
                <a:solidFill>
                  <a:schemeClr val="tx1"/>
                </a:solidFill>
              </a:rPr>
              <a:t>high</a:t>
            </a:r>
            <a:r>
              <a:rPr lang="de-DE" sz="1800" dirty="0" smtClean="0">
                <a:solidFill>
                  <a:schemeClr val="tx1"/>
                </a:solidFill>
              </a:rPr>
              <a:t> </a:t>
            </a:r>
            <a:r>
              <a:rPr lang="de-DE" sz="1800" dirty="0" err="1" smtClean="0">
                <a:solidFill>
                  <a:schemeClr val="tx1"/>
                </a:solidFill>
              </a:rPr>
              <a:t>accuracy</a:t>
            </a:r>
            <a:r>
              <a:rPr lang="de-DE" sz="1800" dirty="0" smtClean="0">
                <a:solidFill>
                  <a:schemeClr val="tx1"/>
                </a:solidFill>
              </a:rPr>
              <a:t> </a:t>
            </a:r>
            <a:r>
              <a:rPr lang="de-DE" sz="1800" dirty="0" err="1" smtClean="0">
                <a:solidFill>
                  <a:schemeClr val="tx1"/>
                </a:solidFill>
              </a:rPr>
              <a:t>with</a:t>
            </a:r>
            <a:r>
              <a:rPr lang="de-DE" sz="1800" dirty="0" smtClean="0">
                <a:solidFill>
                  <a:schemeClr val="tx1"/>
                </a:solidFill>
              </a:rPr>
              <a:t> </a:t>
            </a:r>
            <a:r>
              <a:rPr lang="de-DE" sz="1800" dirty="0" err="1" smtClean="0">
                <a:solidFill>
                  <a:schemeClr val="tx1"/>
                </a:solidFill>
              </a:rPr>
              <a:t>long</a:t>
            </a:r>
            <a:r>
              <a:rPr lang="de-DE" sz="1800" dirty="0" smtClean="0">
                <a:solidFill>
                  <a:schemeClr val="tx1"/>
                </a:solidFill>
              </a:rPr>
              <a:t> </a:t>
            </a:r>
            <a:r>
              <a:rPr lang="de-DE" sz="1800" dirty="0" err="1" smtClean="0">
                <a:solidFill>
                  <a:schemeClr val="tx1"/>
                </a:solidFill>
              </a:rPr>
              <a:t>columns</a:t>
            </a:r>
            <a:endParaRPr lang="de-DE" sz="1800" dirty="0" smtClean="0">
              <a:solidFill>
                <a:schemeClr val="tx1"/>
              </a:solidFill>
            </a:endParaRPr>
          </a:p>
          <a:p>
            <a:pPr marL="180000" lvl="1" indent="-180000">
              <a:lnSpc>
                <a:spcPct val="100000"/>
              </a:lnSpc>
              <a:spcBef>
                <a:spcPts val="350"/>
              </a:spcBef>
              <a:spcAft>
                <a:spcPts val="350"/>
              </a:spcAft>
              <a:buFont typeface="Courier New" pitchFamily="49" charset="0"/>
              <a:buChar char="o"/>
            </a:pPr>
            <a:r>
              <a:rPr lang="de-DE" sz="1800" dirty="0" smtClean="0">
                <a:solidFill>
                  <a:schemeClr val="tx1"/>
                </a:solidFill>
              </a:rPr>
              <a:t>Different </a:t>
            </a:r>
            <a:r>
              <a:rPr lang="de-DE" sz="1800" dirty="0" err="1" smtClean="0">
                <a:solidFill>
                  <a:schemeClr val="tx1"/>
                </a:solidFill>
              </a:rPr>
              <a:t>pillar</a:t>
            </a:r>
            <a:r>
              <a:rPr lang="de-DE" sz="1800" dirty="0" smtClean="0">
                <a:solidFill>
                  <a:schemeClr val="tx1"/>
                </a:solidFill>
              </a:rPr>
              <a:t> </a:t>
            </a:r>
            <a:r>
              <a:rPr lang="de-DE" sz="1800" dirty="0" err="1" smtClean="0">
                <a:solidFill>
                  <a:schemeClr val="tx1"/>
                </a:solidFill>
              </a:rPr>
              <a:t>diameters</a:t>
            </a:r>
            <a:r>
              <a:rPr lang="de-DE" sz="1800" dirty="0" smtClean="0">
                <a:solidFill>
                  <a:schemeClr val="tx1"/>
                </a:solidFill>
              </a:rPr>
              <a:t> </a:t>
            </a:r>
            <a:r>
              <a:rPr lang="de-DE" sz="1800" dirty="0" err="1" smtClean="0">
                <a:solidFill>
                  <a:schemeClr val="tx1"/>
                </a:solidFill>
              </a:rPr>
              <a:t>for</a:t>
            </a:r>
            <a:r>
              <a:rPr lang="de-DE" sz="1800" dirty="0" smtClean="0">
                <a:solidFill>
                  <a:schemeClr val="tx1"/>
                </a:solidFill>
              </a:rPr>
              <a:t> a </a:t>
            </a:r>
            <a:r>
              <a:rPr lang="de-DE" sz="1800" dirty="0" err="1" smtClean="0">
                <a:solidFill>
                  <a:schemeClr val="tx1"/>
                </a:solidFill>
              </a:rPr>
              <a:t>reduced</a:t>
            </a:r>
            <a:r>
              <a:rPr lang="de-DE" sz="1800" dirty="0" smtClean="0">
                <a:solidFill>
                  <a:schemeClr val="tx1"/>
                </a:solidFill>
              </a:rPr>
              <a:t> </a:t>
            </a:r>
            <a:r>
              <a:rPr lang="de-DE" sz="1800" dirty="0" err="1" smtClean="0">
                <a:solidFill>
                  <a:schemeClr val="tx1"/>
                </a:solidFill>
              </a:rPr>
              <a:t>interferring</a:t>
            </a:r>
            <a:r>
              <a:rPr lang="de-DE" sz="1800" dirty="0" smtClean="0">
                <a:solidFill>
                  <a:schemeClr val="tx1"/>
                </a:solidFill>
              </a:rPr>
              <a:t> </a:t>
            </a:r>
            <a:r>
              <a:rPr lang="de-DE" sz="1800" dirty="0" err="1" smtClean="0">
                <a:solidFill>
                  <a:schemeClr val="tx1"/>
                </a:solidFill>
              </a:rPr>
              <a:t>contour</a:t>
            </a:r>
            <a:r>
              <a:rPr lang="de-DE" sz="1800" dirty="0" smtClean="0">
                <a:solidFill>
                  <a:schemeClr val="tx1"/>
                </a:solidFill>
              </a:rPr>
              <a:t> </a:t>
            </a:r>
            <a:r>
              <a:rPr lang="de-DE" sz="1800" dirty="0" err="1" smtClean="0">
                <a:solidFill>
                  <a:schemeClr val="tx1"/>
                </a:solidFill>
              </a:rPr>
              <a:t>of</a:t>
            </a:r>
            <a:r>
              <a:rPr lang="de-DE" sz="1800" dirty="0" smtClean="0">
                <a:solidFill>
                  <a:schemeClr val="tx1"/>
                </a:solidFill>
              </a:rPr>
              <a:t> </a:t>
            </a:r>
            <a:r>
              <a:rPr lang="de-DE" sz="1800" dirty="0" err="1" smtClean="0">
                <a:solidFill>
                  <a:schemeClr val="tx1"/>
                </a:solidFill>
              </a:rPr>
              <a:t>the</a:t>
            </a:r>
            <a:r>
              <a:rPr lang="de-DE" sz="1800" dirty="0" smtClean="0">
                <a:solidFill>
                  <a:schemeClr val="tx1"/>
                </a:solidFill>
              </a:rPr>
              <a:t> </a:t>
            </a:r>
            <a:r>
              <a:rPr lang="de-DE" sz="1800" dirty="0" err="1" smtClean="0">
                <a:solidFill>
                  <a:schemeClr val="tx1"/>
                </a:solidFill>
              </a:rPr>
              <a:t>complete</a:t>
            </a:r>
            <a:r>
              <a:rPr lang="de-DE" sz="1800" dirty="0" smtClean="0">
                <a:solidFill>
                  <a:schemeClr val="tx1"/>
                </a:solidFill>
              </a:rPr>
              <a:t> </a:t>
            </a:r>
            <a:r>
              <a:rPr lang="de-DE" sz="1800" dirty="0" err="1" smtClean="0">
                <a:solidFill>
                  <a:schemeClr val="tx1"/>
                </a:solidFill>
              </a:rPr>
              <a:t>system</a:t>
            </a:r>
            <a:endParaRPr lang="de-DE" sz="1800" dirty="0" smtClean="0">
              <a:solidFill>
                <a:schemeClr val="tx1"/>
              </a:solidFill>
            </a:endParaRPr>
          </a:p>
          <a:p>
            <a:pPr marL="180000" lvl="1" indent="-180000">
              <a:lnSpc>
                <a:spcPct val="100000"/>
              </a:lnSpc>
              <a:spcBef>
                <a:spcPts val="350"/>
              </a:spcBef>
              <a:spcAft>
                <a:spcPts val="350"/>
              </a:spcAft>
              <a:buFont typeface="Courier New" pitchFamily="49" charset="0"/>
              <a:buChar char="o"/>
            </a:pPr>
            <a:r>
              <a:rPr lang="de-DE" sz="1800" dirty="0" err="1" smtClean="0">
                <a:solidFill>
                  <a:schemeClr val="tx1"/>
                </a:solidFill>
              </a:rPr>
              <a:t>Many</a:t>
            </a:r>
            <a:r>
              <a:rPr lang="de-DE" sz="1800" dirty="0" smtClean="0">
                <a:solidFill>
                  <a:schemeClr val="tx1"/>
                </a:solidFill>
              </a:rPr>
              <a:t> </a:t>
            </a:r>
            <a:r>
              <a:rPr lang="de-DE" sz="1800" dirty="0" err="1" smtClean="0">
                <a:solidFill>
                  <a:schemeClr val="tx1"/>
                </a:solidFill>
              </a:rPr>
              <a:t>standard</a:t>
            </a:r>
            <a:r>
              <a:rPr lang="de-DE" sz="1800" dirty="0" smtClean="0">
                <a:solidFill>
                  <a:schemeClr val="tx1"/>
                </a:solidFill>
              </a:rPr>
              <a:t> </a:t>
            </a:r>
            <a:r>
              <a:rPr lang="de-DE" sz="1800" dirty="0" err="1" smtClean="0">
                <a:solidFill>
                  <a:schemeClr val="tx1"/>
                </a:solidFill>
              </a:rPr>
              <a:t>attachment</a:t>
            </a:r>
            <a:r>
              <a:rPr lang="de-DE" sz="1800" dirty="0" smtClean="0">
                <a:solidFill>
                  <a:schemeClr val="tx1"/>
                </a:solidFill>
              </a:rPr>
              <a:t> </a:t>
            </a:r>
            <a:r>
              <a:rPr lang="de-DE" sz="1800" dirty="0" err="1" smtClean="0">
                <a:solidFill>
                  <a:schemeClr val="tx1"/>
                </a:solidFill>
              </a:rPr>
              <a:t>elements</a:t>
            </a:r>
            <a:r>
              <a:rPr lang="de-DE" sz="1800" dirty="0" smtClean="0">
                <a:solidFill>
                  <a:schemeClr val="tx1"/>
                </a:solidFill>
              </a:rPr>
              <a:t> </a:t>
            </a:r>
            <a:r>
              <a:rPr lang="de-DE" sz="1800" dirty="0" err="1" smtClean="0">
                <a:solidFill>
                  <a:schemeClr val="tx1"/>
                </a:solidFill>
              </a:rPr>
              <a:t>offeringing</a:t>
            </a:r>
            <a:r>
              <a:rPr lang="de-DE" sz="1800" dirty="0" smtClean="0">
                <a:solidFill>
                  <a:schemeClr val="tx1"/>
                </a:solidFill>
              </a:rPr>
              <a:t> </a:t>
            </a:r>
            <a:r>
              <a:rPr lang="de-DE" sz="1800" dirty="0" err="1" smtClean="0">
                <a:solidFill>
                  <a:schemeClr val="tx1"/>
                </a:solidFill>
              </a:rPr>
              <a:t>many</a:t>
            </a:r>
            <a:r>
              <a:rPr lang="de-DE" sz="1800" dirty="0" smtClean="0">
                <a:solidFill>
                  <a:schemeClr val="tx1"/>
                </a:solidFill>
              </a:rPr>
              <a:t> </a:t>
            </a:r>
            <a:r>
              <a:rPr lang="de-DE" sz="1800" dirty="0" err="1" smtClean="0">
                <a:solidFill>
                  <a:schemeClr val="tx1"/>
                </a:solidFill>
              </a:rPr>
              <a:t>combinations</a:t>
            </a:r>
            <a:endParaRPr lang="de-DE" sz="1800" dirty="0" smtClean="0">
              <a:solidFill>
                <a:schemeClr val="tx1"/>
              </a:solidFill>
            </a:endParaRPr>
          </a:p>
          <a:p>
            <a:pPr marL="180000" lvl="1" indent="-180000">
              <a:lnSpc>
                <a:spcPct val="100000"/>
              </a:lnSpc>
              <a:spcBef>
                <a:spcPts val="350"/>
              </a:spcBef>
              <a:spcAft>
                <a:spcPts val="350"/>
              </a:spcAft>
              <a:buFont typeface="Courier New" pitchFamily="49" charset="0"/>
              <a:buChar char="o"/>
            </a:pPr>
            <a:r>
              <a:rPr lang="de-DE" sz="1800" dirty="0" smtClean="0">
                <a:solidFill>
                  <a:schemeClr val="tx1"/>
                </a:solidFill>
              </a:rPr>
              <a:t>The </a:t>
            </a:r>
            <a:r>
              <a:rPr lang="de-DE" sz="1800" dirty="0" err="1" smtClean="0">
                <a:solidFill>
                  <a:schemeClr val="tx1"/>
                </a:solidFill>
              </a:rPr>
              <a:t>new</a:t>
            </a:r>
            <a:r>
              <a:rPr lang="de-DE" sz="1800" dirty="0" smtClean="0">
                <a:solidFill>
                  <a:schemeClr val="tx1"/>
                </a:solidFill>
              </a:rPr>
              <a:t> </a:t>
            </a:r>
            <a:r>
              <a:rPr lang="de-DE" sz="1800" dirty="0" err="1" smtClean="0">
                <a:solidFill>
                  <a:schemeClr val="tx1"/>
                </a:solidFill>
              </a:rPr>
              <a:t>elements</a:t>
            </a:r>
            <a:r>
              <a:rPr lang="de-DE" sz="1800" dirty="0" smtClean="0">
                <a:solidFill>
                  <a:schemeClr val="tx1"/>
                </a:solidFill>
              </a:rPr>
              <a:t> </a:t>
            </a:r>
            <a:r>
              <a:rPr lang="de-DE" sz="1800" dirty="0" err="1" smtClean="0">
                <a:solidFill>
                  <a:schemeClr val="tx1"/>
                </a:solidFill>
              </a:rPr>
              <a:t>are</a:t>
            </a:r>
            <a:r>
              <a:rPr lang="de-DE" sz="1800" dirty="0" smtClean="0">
                <a:solidFill>
                  <a:schemeClr val="tx1"/>
                </a:solidFill>
              </a:rPr>
              <a:t> </a:t>
            </a:r>
            <a:r>
              <a:rPr lang="de-DE" sz="1800" dirty="0" err="1" smtClean="0">
                <a:solidFill>
                  <a:schemeClr val="tx1"/>
                </a:solidFill>
              </a:rPr>
              <a:t>lower</a:t>
            </a:r>
            <a:r>
              <a:rPr lang="de-DE" sz="1800" dirty="0" smtClean="0">
                <a:solidFill>
                  <a:schemeClr val="tx1"/>
                </a:solidFill>
              </a:rPr>
              <a:t> </a:t>
            </a:r>
            <a:r>
              <a:rPr lang="de-DE" sz="1800" dirty="0" err="1" smtClean="0">
                <a:solidFill>
                  <a:schemeClr val="tx1"/>
                </a:solidFill>
              </a:rPr>
              <a:t>cost</a:t>
            </a:r>
            <a:r>
              <a:rPr lang="de-DE" sz="1800" dirty="0" smtClean="0">
                <a:solidFill>
                  <a:schemeClr val="tx1"/>
                </a:solidFill>
              </a:rPr>
              <a:t> </a:t>
            </a:r>
            <a:r>
              <a:rPr lang="de-DE" sz="1800" dirty="0" err="1" smtClean="0">
                <a:solidFill>
                  <a:schemeClr val="tx1"/>
                </a:solidFill>
              </a:rPr>
              <a:t>allowing</a:t>
            </a:r>
            <a:r>
              <a:rPr lang="de-DE" sz="1800" dirty="0" smtClean="0">
                <a:solidFill>
                  <a:schemeClr val="tx1"/>
                </a:solidFill>
              </a:rPr>
              <a:t> </a:t>
            </a:r>
            <a:r>
              <a:rPr lang="de-DE" sz="1800" dirty="0" err="1" smtClean="0">
                <a:solidFill>
                  <a:schemeClr val="tx1"/>
                </a:solidFill>
              </a:rPr>
              <a:t>for</a:t>
            </a:r>
            <a:r>
              <a:rPr lang="de-DE" sz="1800" dirty="0" smtClean="0">
                <a:solidFill>
                  <a:schemeClr val="tx1"/>
                </a:solidFill>
              </a:rPr>
              <a:t> a </a:t>
            </a:r>
            <a:r>
              <a:rPr lang="de-DE" sz="1800" dirty="0" err="1" smtClean="0">
                <a:solidFill>
                  <a:schemeClr val="tx1"/>
                </a:solidFill>
              </a:rPr>
              <a:t>more</a:t>
            </a:r>
            <a:r>
              <a:rPr lang="de-DE" sz="1800" dirty="0" smtClean="0">
                <a:solidFill>
                  <a:schemeClr val="tx1"/>
                </a:solidFill>
              </a:rPr>
              <a:t> </a:t>
            </a:r>
            <a:r>
              <a:rPr lang="de-DE" sz="1800" dirty="0" err="1" smtClean="0">
                <a:solidFill>
                  <a:schemeClr val="tx1"/>
                </a:solidFill>
              </a:rPr>
              <a:t>economical</a:t>
            </a:r>
            <a:r>
              <a:rPr lang="de-DE" sz="1800" dirty="0" smtClean="0">
                <a:solidFill>
                  <a:schemeClr val="tx1"/>
                </a:solidFill>
              </a:rPr>
              <a:t> </a:t>
            </a:r>
            <a:r>
              <a:rPr lang="de-DE" sz="1800" dirty="0" err="1" smtClean="0">
                <a:solidFill>
                  <a:schemeClr val="tx1"/>
                </a:solidFill>
              </a:rPr>
              <a:t>solution</a:t>
            </a:r>
            <a:r>
              <a:rPr lang="de-DE" sz="1800" dirty="0" smtClean="0">
                <a:solidFill>
                  <a:schemeClr val="tx1"/>
                </a:solidFill>
              </a:rPr>
              <a:t> </a:t>
            </a:r>
            <a:r>
              <a:rPr lang="de-DE" sz="1800" dirty="0" err="1" smtClean="0">
                <a:solidFill>
                  <a:schemeClr val="tx1"/>
                </a:solidFill>
              </a:rPr>
              <a:t>compared</a:t>
            </a:r>
            <a:r>
              <a:rPr lang="de-DE" sz="1800" dirty="0" smtClean="0">
                <a:solidFill>
                  <a:schemeClr val="tx1"/>
                </a:solidFill>
              </a:rPr>
              <a:t> </a:t>
            </a:r>
            <a:r>
              <a:rPr lang="de-DE" sz="1800" dirty="0" err="1" smtClean="0">
                <a:solidFill>
                  <a:schemeClr val="tx1"/>
                </a:solidFill>
              </a:rPr>
              <a:t>to</a:t>
            </a:r>
            <a:r>
              <a:rPr lang="de-DE" sz="1800" dirty="0" smtClean="0">
                <a:solidFill>
                  <a:schemeClr val="tx1"/>
                </a:solidFill>
              </a:rPr>
              <a:t> a </a:t>
            </a:r>
            <a:r>
              <a:rPr lang="de-DE" sz="1800" dirty="0" err="1" smtClean="0">
                <a:solidFill>
                  <a:schemeClr val="tx1"/>
                </a:solidFill>
              </a:rPr>
              <a:t>welded</a:t>
            </a:r>
            <a:r>
              <a:rPr lang="de-DE" sz="1800" dirty="0" smtClean="0">
                <a:solidFill>
                  <a:schemeClr val="tx1"/>
                </a:solidFill>
              </a:rPr>
              <a:t> </a:t>
            </a:r>
            <a:r>
              <a:rPr lang="de-DE" sz="1800" dirty="0" err="1" smtClean="0">
                <a:solidFill>
                  <a:schemeClr val="tx1"/>
                </a:solidFill>
              </a:rPr>
              <a:t>frame</a:t>
            </a:r>
            <a:endParaRPr lang="de-DE" sz="1800" dirty="0" smtClean="0">
              <a:solidFill>
                <a:schemeClr val="tx1"/>
              </a:solidFill>
            </a:endParaRPr>
          </a:p>
        </p:txBody>
      </p:sp>
      <p:sp>
        <p:nvSpPr>
          <p:cNvPr id="32770" name="Fußzeilenplatzhalter 4"/>
          <p:cNvSpPr>
            <a:spLocks noGrp="1"/>
          </p:cNvSpPr>
          <p:nvPr>
            <p:ph type="ftr" sz="quarter" idx="3"/>
          </p:nvPr>
        </p:nvSpPr>
        <p:spPr bwMode="auto">
          <a:prstGeom prst="rect">
            <a:avLst/>
          </a:prstGeom>
          <a:noFill/>
          <a:ln>
            <a:miter lim="800000"/>
            <a:headEnd/>
            <a:tailEnd/>
          </a:ln>
        </p:spPr>
        <p:txBody>
          <a:bodyPr wrap="square" numCol="1" anchorCtr="0" compatLnSpc="1">
            <a:prstTxWarp prst="textNoShape">
              <a:avLst/>
            </a:prstTxWarp>
          </a:bodyPr>
          <a:lstStyle/>
          <a:p>
            <a:r>
              <a:rPr lang="de-DE" dirty="0" smtClean="0"/>
              <a:t>Benchmark-Products MOTEK 2015</a:t>
            </a:r>
          </a:p>
        </p:txBody>
      </p:sp>
      <p:sp>
        <p:nvSpPr>
          <p:cNvPr id="6" name="Foliennummernplatzhalter 5"/>
          <p:cNvSpPr>
            <a:spLocks noGrp="1"/>
          </p:cNvSpPr>
          <p:nvPr>
            <p:ph type="sldNum" sz="quarter" idx="4"/>
          </p:nvPr>
        </p:nvSpPr>
        <p:spPr/>
        <p:txBody>
          <a:bodyPr/>
          <a:lstStyle/>
          <a:p>
            <a:fld id="{67E460E2-A79B-FD4C-875F-CB1722C97EA1}" type="slidenum">
              <a:rPr lang="de-DE" smtClean="0"/>
              <a:pPr/>
              <a:t>3</a:t>
            </a:fld>
            <a:endParaRPr lang="de-DE" dirty="0"/>
          </a:p>
        </p:txBody>
      </p:sp>
      <p:grpSp>
        <p:nvGrpSpPr>
          <p:cNvPr id="14" name="Gruppieren 12"/>
          <p:cNvGrpSpPr/>
          <p:nvPr/>
        </p:nvGrpSpPr>
        <p:grpSpPr>
          <a:xfrm>
            <a:off x="5696712" y="181917"/>
            <a:ext cx="3199046" cy="461665"/>
            <a:chOff x="5285232" y="268023"/>
            <a:chExt cx="3199046" cy="461665"/>
          </a:xfrm>
        </p:grpSpPr>
        <p:sp>
          <p:nvSpPr>
            <p:cNvPr id="16" name="Textfeld 15"/>
            <p:cNvSpPr txBox="1"/>
            <p:nvPr/>
          </p:nvSpPr>
          <p:spPr>
            <a:xfrm>
              <a:off x="6382512" y="268023"/>
              <a:ext cx="1024128" cy="461665"/>
            </a:xfrm>
            <a:prstGeom prst="rect">
              <a:avLst/>
            </a:prstGeom>
            <a:noFill/>
            <a:ln>
              <a:solidFill>
                <a:srgbClr val="00446B"/>
              </a:solidFill>
            </a:ln>
          </p:spPr>
          <p:txBody>
            <a:bodyPr wrap="square" rtlCol="0">
              <a:spAutoFit/>
            </a:bodyPr>
            <a:lstStyle/>
            <a:p>
              <a:pPr algn="ctr"/>
              <a:r>
                <a:rPr lang="en-US" sz="1200" dirty="0" smtClean="0">
                  <a:solidFill>
                    <a:schemeClr val="tx2"/>
                  </a:solidFill>
                </a:rPr>
                <a:t>Successor product</a:t>
              </a:r>
            </a:p>
          </p:txBody>
        </p:sp>
        <p:sp>
          <p:nvSpPr>
            <p:cNvPr id="17" name="Textfeld 16"/>
            <p:cNvSpPr txBox="1"/>
            <p:nvPr/>
          </p:nvSpPr>
          <p:spPr>
            <a:xfrm>
              <a:off x="7460150" y="268023"/>
              <a:ext cx="1024128" cy="461665"/>
            </a:xfrm>
            <a:prstGeom prst="rect">
              <a:avLst/>
            </a:prstGeom>
            <a:solidFill>
              <a:schemeClr val="tx2"/>
            </a:solidFill>
            <a:ln>
              <a:solidFill>
                <a:srgbClr val="00446B"/>
              </a:solidFill>
            </a:ln>
          </p:spPr>
          <p:txBody>
            <a:bodyPr wrap="square" rtlCol="0">
              <a:spAutoFit/>
            </a:bodyPr>
            <a:lstStyle/>
            <a:p>
              <a:pPr algn="ctr"/>
              <a:r>
                <a:rPr lang="en-US" sz="1200" dirty="0" smtClean="0">
                  <a:solidFill>
                    <a:schemeClr val="bg1"/>
                  </a:solidFill>
                </a:rPr>
                <a:t>New Sizes</a:t>
              </a:r>
            </a:p>
            <a:p>
              <a:pPr algn="ctr"/>
              <a:endParaRPr lang="en-US" sz="1200" dirty="0">
                <a:solidFill>
                  <a:schemeClr val="bg1"/>
                </a:solidFill>
              </a:endParaRPr>
            </a:p>
          </p:txBody>
        </p:sp>
        <p:sp>
          <p:nvSpPr>
            <p:cNvPr id="18" name="Textfeld 17"/>
            <p:cNvSpPr txBox="1"/>
            <p:nvPr/>
          </p:nvSpPr>
          <p:spPr>
            <a:xfrm>
              <a:off x="5285232" y="268023"/>
              <a:ext cx="1024128" cy="461665"/>
            </a:xfrm>
            <a:prstGeom prst="rect">
              <a:avLst/>
            </a:prstGeom>
            <a:noFill/>
            <a:ln>
              <a:solidFill>
                <a:srgbClr val="00446B"/>
              </a:solidFill>
            </a:ln>
          </p:spPr>
          <p:txBody>
            <a:bodyPr wrap="square" rtlCol="0">
              <a:spAutoFit/>
            </a:bodyPr>
            <a:lstStyle/>
            <a:p>
              <a:r>
                <a:rPr lang="en-US" sz="1200" dirty="0" smtClean="0">
                  <a:solidFill>
                    <a:schemeClr val="tx2"/>
                  </a:solidFill>
                </a:rPr>
                <a:t>New Product</a:t>
              </a:r>
            </a:p>
            <a:p>
              <a:endParaRPr lang="en-US" sz="1200" dirty="0" smtClean="0"/>
            </a:p>
          </p:txBody>
        </p:sp>
      </p:grpSp>
      <p:sp>
        <p:nvSpPr>
          <p:cNvPr id="13" name="Titel 4"/>
          <p:cNvSpPr txBox="1">
            <a:spLocks/>
          </p:cNvSpPr>
          <p:nvPr/>
        </p:nvSpPr>
        <p:spPr>
          <a:xfrm>
            <a:off x="561444" y="389470"/>
            <a:ext cx="8142290" cy="973785"/>
          </a:xfrm>
          <a:prstGeom prst="rect">
            <a:avLst/>
          </a:prstGeom>
        </p:spPr>
        <p:txBody>
          <a:bodyPr anchor="t"/>
          <a:lstStyle/>
          <a:p>
            <a:pPr lvl="0">
              <a:spcBef>
                <a:spcPct val="0"/>
              </a:spcBef>
              <a:defRPr/>
            </a:pPr>
            <a:r>
              <a:rPr lang="en-GB" sz="3200" b="1" dirty="0" smtClean="0">
                <a:solidFill>
                  <a:srgbClr val="00446B"/>
                </a:solidFill>
                <a:latin typeface="Calibri"/>
                <a:ea typeface="+mj-ea"/>
                <a:cs typeface="Calibri"/>
              </a:rPr>
              <a:t>Pillar Assembly System </a:t>
            </a:r>
            <a:endParaRPr lang="de-DE" sz="3200" b="1" dirty="0" smtClean="0">
              <a:solidFill>
                <a:srgbClr val="00446B"/>
              </a:solidFill>
              <a:latin typeface="Calibri"/>
              <a:ea typeface="+mj-ea"/>
              <a:cs typeface="Calibri"/>
            </a:endParaRPr>
          </a:p>
          <a:p>
            <a:pPr lvl="0">
              <a:spcBef>
                <a:spcPct val="0"/>
              </a:spcBef>
              <a:defRPr/>
            </a:pPr>
            <a:r>
              <a:rPr lang="de-DE" sz="2000" b="1" dirty="0" smtClean="0">
                <a:solidFill>
                  <a:srgbClr val="00446B"/>
                </a:solidFill>
                <a:latin typeface="Calibri"/>
                <a:ea typeface="+mj-ea"/>
                <a:cs typeface="Calibri"/>
              </a:rPr>
              <a:t>#1: </a:t>
            </a:r>
            <a:r>
              <a:rPr lang="en-GB" sz="2000" b="1" dirty="0" smtClean="0">
                <a:solidFill>
                  <a:srgbClr val="00446B"/>
                </a:solidFill>
                <a:latin typeface="Calibri"/>
                <a:ea typeface="+mj-ea"/>
                <a:cs typeface="Calibri"/>
              </a:rPr>
              <a:t>New modules for the pillar assembly system for</a:t>
            </a:r>
            <a:r>
              <a:rPr lang="de-DE" sz="2000" b="1" dirty="0" smtClean="0">
                <a:solidFill>
                  <a:srgbClr val="00446B"/>
                </a:solidFill>
                <a:latin typeface="Calibri"/>
                <a:ea typeface="+mj-ea"/>
                <a:cs typeface="Calibri"/>
              </a:rPr>
              <a:t> </a:t>
            </a:r>
            <a:r>
              <a:rPr lang="en-GB" sz="2000" b="1" dirty="0" smtClean="0">
                <a:solidFill>
                  <a:srgbClr val="00446B"/>
                </a:solidFill>
                <a:latin typeface="Calibri"/>
                <a:ea typeface="+mj-ea"/>
                <a:cs typeface="Calibri"/>
              </a:rPr>
              <a:t>greater flexibility and easy adjustment of handling units</a:t>
            </a:r>
            <a:endParaRPr lang="de-DE" sz="2000" b="1" dirty="0" smtClean="0">
              <a:solidFill>
                <a:srgbClr val="00446B"/>
              </a:solidFill>
              <a:latin typeface="Calibri"/>
              <a:ea typeface="+mj-ea"/>
              <a:cs typeface="Calibri"/>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9" name="Picture 7"/>
          <p:cNvPicPr>
            <a:picLocks noChangeAspect="1" noChangeArrowheads="1"/>
          </p:cNvPicPr>
          <p:nvPr/>
        </p:nvPicPr>
        <p:blipFill>
          <a:blip r:embed="rId2" cstate="screen"/>
          <a:srcRect/>
          <a:stretch>
            <a:fillRect/>
          </a:stretch>
        </p:blipFill>
        <p:spPr bwMode="auto">
          <a:xfrm>
            <a:off x="1639671" y="3090491"/>
            <a:ext cx="1152000" cy="1134932"/>
          </a:xfrm>
          <a:prstGeom prst="rect">
            <a:avLst/>
          </a:prstGeom>
          <a:noFill/>
          <a:ln w="9525">
            <a:noFill/>
            <a:miter lim="800000"/>
            <a:headEnd/>
            <a:tailEnd/>
          </a:ln>
        </p:spPr>
      </p:pic>
      <p:sp>
        <p:nvSpPr>
          <p:cNvPr id="33796" name="Fußzeilenplatzhalter 4"/>
          <p:cNvSpPr>
            <a:spLocks noGrp="1"/>
          </p:cNvSpPr>
          <p:nvPr>
            <p:ph type="ftr" sz="quarter" idx="3"/>
          </p:nvPr>
        </p:nvSpPr>
        <p:spPr bwMode="auto">
          <a:prstGeom prst="rect">
            <a:avLst/>
          </a:prstGeom>
          <a:noFill/>
          <a:ln>
            <a:miter lim="800000"/>
            <a:headEnd/>
            <a:tailEnd/>
          </a:ln>
        </p:spPr>
        <p:txBody>
          <a:bodyPr wrap="square" numCol="1" anchorCtr="0" compatLnSpc="1">
            <a:prstTxWarp prst="textNoShape">
              <a:avLst/>
            </a:prstTxWarp>
          </a:bodyPr>
          <a:lstStyle/>
          <a:p>
            <a:r>
              <a:rPr lang="de-DE" dirty="0" smtClean="0"/>
              <a:t>Benchmark-Products MOTEK 2015</a:t>
            </a:r>
          </a:p>
        </p:txBody>
      </p:sp>
      <p:sp>
        <p:nvSpPr>
          <p:cNvPr id="19462" name="Textfeld 7"/>
          <p:cNvSpPr txBox="1">
            <a:spLocks noChangeArrowheads="1"/>
          </p:cNvSpPr>
          <p:nvPr/>
        </p:nvSpPr>
        <p:spPr bwMode="auto">
          <a:xfrm>
            <a:off x="2828618" y="1711627"/>
            <a:ext cx="6243145" cy="4247317"/>
          </a:xfrm>
          <a:prstGeom prst="rect">
            <a:avLst/>
          </a:prstGeom>
          <a:noFill/>
          <a:ln w="9525">
            <a:noFill/>
            <a:miter lim="800000"/>
            <a:headEnd/>
            <a:tailEnd/>
          </a:ln>
        </p:spPr>
        <p:txBody>
          <a:bodyPr wrap="square">
            <a:spAutoFit/>
          </a:bodyPr>
          <a:lstStyle/>
          <a:p>
            <a:pPr marL="180000" indent="-180000">
              <a:lnSpc>
                <a:spcPct val="100000"/>
              </a:lnSpc>
            </a:pPr>
            <a:r>
              <a:rPr lang="de-DE" sz="1600" b="1" dirty="0" smtClean="0"/>
              <a:t>Basic Technical Data:</a:t>
            </a:r>
          </a:p>
          <a:p>
            <a:pPr marL="180000" lvl="0" indent="-180000">
              <a:buFont typeface="Courier New" pitchFamily="49" charset="0"/>
              <a:buChar char="o"/>
            </a:pPr>
            <a:r>
              <a:rPr lang="en-GB" sz="1400" dirty="0" smtClean="0"/>
              <a:t>for pillar diameters: 35 mm and 55 mm</a:t>
            </a:r>
            <a:endParaRPr lang="de-DE" sz="1400" dirty="0" smtClean="0"/>
          </a:p>
          <a:p>
            <a:pPr marL="180000" lvl="0" indent="-180000">
              <a:buFont typeface="Courier New" pitchFamily="49" charset="0"/>
              <a:buChar char="o"/>
            </a:pPr>
            <a:r>
              <a:rPr lang="en-GB" sz="1400" dirty="0" smtClean="0"/>
              <a:t>Form and position tolerances:</a:t>
            </a:r>
            <a:endParaRPr lang="de-DE" sz="1400" dirty="0" smtClean="0"/>
          </a:p>
          <a:p>
            <a:pPr marL="180000" lvl="0" indent="-180000"/>
            <a:r>
              <a:rPr lang="de-DE" sz="1400" dirty="0" smtClean="0"/>
              <a:t>	</a:t>
            </a:r>
            <a:r>
              <a:rPr lang="en-GB" sz="1400" dirty="0" smtClean="0"/>
              <a:t>Parallelism of screw-on surface to the column: 0.02 mm</a:t>
            </a:r>
            <a:endParaRPr lang="de-DE" sz="1400" dirty="0" smtClean="0"/>
          </a:p>
          <a:p>
            <a:pPr marL="180000" indent="-180000"/>
            <a:r>
              <a:rPr lang="en-GB" sz="1400" dirty="0" smtClean="0"/>
              <a:t>	Perpendicularity of screw-on surface to the column: 0.02 mm </a:t>
            </a:r>
            <a:endParaRPr lang="de-DE" sz="1400" dirty="0" smtClean="0"/>
          </a:p>
          <a:p>
            <a:pPr marL="180000" lvl="0" indent="-180000">
              <a:buFont typeface="Courier New" pitchFamily="49" charset="0"/>
              <a:buChar char="o"/>
            </a:pPr>
            <a:r>
              <a:rPr lang="en-GB" sz="1400" dirty="0" smtClean="0"/>
              <a:t>Assembly element material: High-strength anodised aluminium</a:t>
            </a:r>
            <a:endParaRPr lang="de-DE" sz="1400" dirty="0" smtClean="0"/>
          </a:p>
          <a:p>
            <a:pPr marL="180000" lvl="0" indent="-180000">
              <a:buFont typeface="Courier New" pitchFamily="49" charset="0"/>
              <a:buChar char="o"/>
            </a:pPr>
            <a:r>
              <a:rPr lang="en-GB" sz="1400" dirty="0" smtClean="0"/>
              <a:t>Pillar material: Steel, hard-chrome plated and ground</a:t>
            </a:r>
            <a:endParaRPr lang="de-DE" sz="1400" dirty="0" smtClean="0"/>
          </a:p>
          <a:p>
            <a:pPr marL="180000" lvl="0"/>
            <a:endParaRPr lang="de-DE" sz="1400" dirty="0" smtClean="0">
              <a:cs typeface="Times New Roman" pitchFamily="18" charset="0"/>
            </a:endParaRPr>
          </a:p>
          <a:p>
            <a:r>
              <a:rPr lang="en-GB" sz="1400" dirty="0" smtClean="0"/>
              <a:t>After the first expansion for </a:t>
            </a:r>
            <a:r>
              <a:rPr lang="en-GB" sz="1400" dirty="0" err="1" smtClean="0"/>
              <a:t>Motek</a:t>
            </a:r>
            <a:r>
              <a:rPr lang="en-GB" sz="1400" dirty="0" smtClean="0"/>
              <a:t> 2014, the modular system has been expanded further with the </a:t>
            </a:r>
            <a:r>
              <a:rPr lang="en-GB" sz="1400" b="1" dirty="0" smtClean="0"/>
              <a:t>VEH</a:t>
            </a:r>
            <a:r>
              <a:rPr lang="en-GB" sz="1400" dirty="0" smtClean="0"/>
              <a:t> adjusting unit and the </a:t>
            </a:r>
            <a:r>
              <a:rPr lang="en-GB" sz="1400" b="1" dirty="0" smtClean="0"/>
              <a:t>ADPA</a:t>
            </a:r>
            <a:r>
              <a:rPr lang="en-GB" sz="1400" dirty="0" smtClean="0"/>
              <a:t> axial double mounting plate.</a:t>
            </a:r>
            <a:endParaRPr lang="de-DE" sz="1400" dirty="0" smtClean="0"/>
          </a:p>
          <a:p>
            <a:r>
              <a:rPr lang="en-GB" sz="1400" b="1" dirty="0" smtClean="0"/>
              <a:t>VEH adjusting unit</a:t>
            </a:r>
            <a:endParaRPr lang="de-DE" sz="1400" dirty="0" smtClean="0"/>
          </a:p>
          <a:p>
            <a:r>
              <a:rPr lang="en-GB" sz="1400" dirty="0" smtClean="0"/>
              <a:t>The adjusting unit is designed for easier mechanical adjustment of complete handling systems. Each axis (linear unit) can normally be adjusted in the direction of movement. So the customer can, for instance, precisely adjust the gripper centre. With a 2-axis system the customer can optimally adjust two axes with just the linear module. However, since there are three axes in the 'space', the third axis can not be adjusted in this manner.</a:t>
            </a:r>
            <a:endParaRPr lang="de-DE" sz="1400" dirty="0" smtClean="0"/>
          </a:p>
          <a:p>
            <a:r>
              <a:rPr lang="en-GB" sz="1400" b="1" dirty="0" smtClean="0"/>
              <a:t>APDA – mounting plate, double, axial</a:t>
            </a:r>
            <a:endParaRPr lang="de-DE" sz="1400" dirty="0" smtClean="0"/>
          </a:p>
          <a:p>
            <a:r>
              <a:rPr lang="en-GB" sz="1400" dirty="0" smtClean="0"/>
              <a:t>For compact assemblies, even directly above the column. For the double column</a:t>
            </a:r>
            <a:endParaRPr lang="de-DE" sz="1400" dirty="0"/>
          </a:p>
        </p:txBody>
      </p:sp>
      <p:sp>
        <p:nvSpPr>
          <p:cNvPr id="7" name="Foliennummernplatzhalter 6"/>
          <p:cNvSpPr>
            <a:spLocks noGrp="1"/>
          </p:cNvSpPr>
          <p:nvPr>
            <p:ph type="sldNum" sz="quarter" idx="4"/>
          </p:nvPr>
        </p:nvSpPr>
        <p:spPr/>
        <p:txBody>
          <a:bodyPr/>
          <a:lstStyle/>
          <a:p>
            <a:fld id="{67E460E2-A79B-FD4C-875F-CB1722C97EA1}" type="slidenum">
              <a:rPr lang="de-DE" smtClean="0"/>
              <a:pPr/>
              <a:t>4</a:t>
            </a:fld>
            <a:endParaRPr lang="de-DE" dirty="0"/>
          </a:p>
        </p:txBody>
      </p:sp>
      <p:pic>
        <p:nvPicPr>
          <p:cNvPr id="8197" name="Picture 5"/>
          <p:cNvPicPr>
            <a:picLocks noChangeAspect="1" noChangeArrowheads="1"/>
          </p:cNvPicPr>
          <p:nvPr/>
        </p:nvPicPr>
        <p:blipFill>
          <a:blip r:embed="rId3" cstate="screen"/>
          <a:srcRect/>
          <a:stretch>
            <a:fillRect/>
          </a:stretch>
        </p:blipFill>
        <p:spPr bwMode="auto">
          <a:xfrm>
            <a:off x="260327" y="2504724"/>
            <a:ext cx="1296000" cy="1175040"/>
          </a:xfrm>
          <a:prstGeom prst="rect">
            <a:avLst/>
          </a:prstGeom>
          <a:noFill/>
          <a:ln w="9525">
            <a:noFill/>
            <a:miter lim="800000"/>
            <a:headEnd/>
            <a:tailEnd/>
          </a:ln>
        </p:spPr>
      </p:pic>
      <p:pic>
        <p:nvPicPr>
          <p:cNvPr id="8200" name="Picture 8"/>
          <p:cNvPicPr>
            <a:picLocks noChangeAspect="1" noChangeArrowheads="1"/>
          </p:cNvPicPr>
          <p:nvPr/>
        </p:nvPicPr>
        <p:blipFill>
          <a:blip r:embed="rId4" cstate="screen"/>
          <a:srcRect/>
          <a:stretch>
            <a:fillRect/>
          </a:stretch>
        </p:blipFill>
        <p:spPr bwMode="auto">
          <a:xfrm>
            <a:off x="5046" y="4833458"/>
            <a:ext cx="1368000" cy="1324708"/>
          </a:xfrm>
          <a:prstGeom prst="rect">
            <a:avLst/>
          </a:prstGeom>
          <a:noFill/>
          <a:ln w="9525">
            <a:noFill/>
            <a:miter lim="800000"/>
            <a:headEnd/>
            <a:tailEnd/>
          </a:ln>
        </p:spPr>
      </p:pic>
      <p:pic>
        <p:nvPicPr>
          <p:cNvPr id="8201" name="Picture 9"/>
          <p:cNvPicPr>
            <a:picLocks noChangeAspect="1" noChangeArrowheads="1"/>
          </p:cNvPicPr>
          <p:nvPr/>
        </p:nvPicPr>
        <p:blipFill>
          <a:blip r:embed="rId5" cstate="screen"/>
          <a:srcRect/>
          <a:stretch>
            <a:fillRect/>
          </a:stretch>
        </p:blipFill>
        <p:spPr bwMode="auto">
          <a:xfrm>
            <a:off x="1999671" y="1353765"/>
            <a:ext cx="792000" cy="1794123"/>
          </a:xfrm>
          <a:prstGeom prst="rect">
            <a:avLst/>
          </a:prstGeom>
          <a:noFill/>
          <a:ln w="9525">
            <a:noFill/>
            <a:miter lim="800000"/>
            <a:headEnd/>
            <a:tailEnd/>
          </a:ln>
        </p:spPr>
      </p:pic>
      <p:pic>
        <p:nvPicPr>
          <p:cNvPr id="8202" name="Picture 10"/>
          <p:cNvPicPr>
            <a:picLocks noChangeAspect="1" noChangeArrowheads="1"/>
          </p:cNvPicPr>
          <p:nvPr/>
        </p:nvPicPr>
        <p:blipFill>
          <a:blip r:embed="rId6" cstate="screen"/>
          <a:srcRect/>
          <a:stretch>
            <a:fillRect/>
          </a:stretch>
        </p:blipFill>
        <p:spPr bwMode="auto">
          <a:xfrm>
            <a:off x="1352618" y="4481427"/>
            <a:ext cx="1476000" cy="1717683"/>
          </a:xfrm>
          <a:prstGeom prst="rect">
            <a:avLst/>
          </a:prstGeom>
          <a:noFill/>
          <a:ln w="9525">
            <a:noFill/>
            <a:miter lim="800000"/>
            <a:headEnd/>
            <a:tailEnd/>
          </a:ln>
        </p:spPr>
      </p:pic>
      <p:pic>
        <p:nvPicPr>
          <p:cNvPr id="8195" name="Picture 3"/>
          <p:cNvPicPr>
            <a:picLocks noChangeAspect="1" noChangeArrowheads="1"/>
          </p:cNvPicPr>
          <p:nvPr/>
        </p:nvPicPr>
        <p:blipFill>
          <a:blip r:embed="rId7" cstate="screen"/>
          <a:srcRect/>
          <a:stretch>
            <a:fillRect/>
          </a:stretch>
        </p:blipFill>
        <p:spPr bwMode="auto">
          <a:xfrm>
            <a:off x="123847" y="1480162"/>
            <a:ext cx="864000" cy="1041882"/>
          </a:xfrm>
          <a:prstGeom prst="rect">
            <a:avLst/>
          </a:prstGeom>
          <a:noFill/>
          <a:ln w="9525">
            <a:noFill/>
            <a:miter lim="800000"/>
            <a:headEnd/>
            <a:tailEnd/>
          </a:ln>
        </p:spPr>
      </p:pic>
      <p:pic>
        <p:nvPicPr>
          <p:cNvPr id="8198" name="Picture 6"/>
          <p:cNvPicPr>
            <a:picLocks noChangeAspect="1" noChangeArrowheads="1"/>
          </p:cNvPicPr>
          <p:nvPr/>
        </p:nvPicPr>
        <p:blipFill>
          <a:blip r:embed="rId8" cstate="screen"/>
          <a:srcRect/>
          <a:stretch>
            <a:fillRect/>
          </a:stretch>
        </p:blipFill>
        <p:spPr bwMode="auto">
          <a:xfrm>
            <a:off x="116799" y="3693412"/>
            <a:ext cx="1692000" cy="1166590"/>
          </a:xfrm>
          <a:prstGeom prst="rect">
            <a:avLst/>
          </a:prstGeom>
          <a:noFill/>
          <a:ln w="9525">
            <a:noFill/>
            <a:miter lim="800000"/>
            <a:headEnd/>
            <a:tailEnd/>
          </a:ln>
        </p:spPr>
      </p:pic>
      <p:pic>
        <p:nvPicPr>
          <p:cNvPr id="8196" name="Picture 4"/>
          <p:cNvPicPr>
            <a:picLocks noChangeAspect="1" noChangeArrowheads="1"/>
          </p:cNvPicPr>
          <p:nvPr/>
        </p:nvPicPr>
        <p:blipFill>
          <a:blip r:embed="rId9" cstate="screen"/>
          <a:srcRect/>
          <a:stretch>
            <a:fillRect/>
          </a:stretch>
        </p:blipFill>
        <p:spPr bwMode="auto">
          <a:xfrm>
            <a:off x="1052799" y="1773773"/>
            <a:ext cx="756000" cy="1037490"/>
          </a:xfrm>
          <a:prstGeom prst="rect">
            <a:avLst/>
          </a:prstGeom>
          <a:noFill/>
          <a:ln w="9525">
            <a:noFill/>
            <a:miter lim="800000"/>
            <a:headEnd/>
            <a:tailEnd/>
          </a:ln>
        </p:spPr>
      </p:pic>
      <p:grpSp>
        <p:nvGrpSpPr>
          <p:cNvPr id="18" name="Gruppieren 12"/>
          <p:cNvGrpSpPr/>
          <p:nvPr/>
        </p:nvGrpSpPr>
        <p:grpSpPr>
          <a:xfrm>
            <a:off x="5696712" y="181917"/>
            <a:ext cx="3199046" cy="461665"/>
            <a:chOff x="5285232" y="268023"/>
            <a:chExt cx="3199046" cy="461665"/>
          </a:xfrm>
        </p:grpSpPr>
        <p:sp>
          <p:nvSpPr>
            <p:cNvPr id="19" name="Textfeld 18"/>
            <p:cNvSpPr txBox="1"/>
            <p:nvPr/>
          </p:nvSpPr>
          <p:spPr>
            <a:xfrm>
              <a:off x="6382512" y="268023"/>
              <a:ext cx="1024128" cy="461665"/>
            </a:xfrm>
            <a:prstGeom prst="rect">
              <a:avLst/>
            </a:prstGeom>
            <a:noFill/>
            <a:ln>
              <a:solidFill>
                <a:srgbClr val="00446B"/>
              </a:solidFill>
            </a:ln>
          </p:spPr>
          <p:txBody>
            <a:bodyPr wrap="square" rtlCol="0">
              <a:spAutoFit/>
            </a:bodyPr>
            <a:lstStyle/>
            <a:p>
              <a:pPr algn="ctr"/>
              <a:r>
                <a:rPr lang="en-US" sz="1200" dirty="0" smtClean="0">
                  <a:solidFill>
                    <a:schemeClr val="tx2"/>
                  </a:solidFill>
                </a:rPr>
                <a:t>Successor product</a:t>
              </a:r>
            </a:p>
          </p:txBody>
        </p:sp>
        <p:sp>
          <p:nvSpPr>
            <p:cNvPr id="20" name="Textfeld 19"/>
            <p:cNvSpPr txBox="1"/>
            <p:nvPr/>
          </p:nvSpPr>
          <p:spPr>
            <a:xfrm>
              <a:off x="7460150" y="268023"/>
              <a:ext cx="1024128" cy="461665"/>
            </a:xfrm>
            <a:prstGeom prst="rect">
              <a:avLst/>
            </a:prstGeom>
            <a:solidFill>
              <a:schemeClr val="tx2"/>
            </a:solidFill>
            <a:ln>
              <a:solidFill>
                <a:srgbClr val="00446B"/>
              </a:solidFill>
            </a:ln>
          </p:spPr>
          <p:txBody>
            <a:bodyPr wrap="square" rtlCol="0">
              <a:spAutoFit/>
            </a:bodyPr>
            <a:lstStyle/>
            <a:p>
              <a:pPr algn="ctr"/>
              <a:r>
                <a:rPr lang="en-US" sz="1200" dirty="0" smtClean="0">
                  <a:solidFill>
                    <a:schemeClr val="bg1"/>
                  </a:solidFill>
                </a:rPr>
                <a:t>New Sizes</a:t>
              </a:r>
            </a:p>
            <a:p>
              <a:pPr algn="ctr"/>
              <a:endParaRPr lang="en-US" sz="1200" dirty="0">
                <a:solidFill>
                  <a:schemeClr val="bg1"/>
                </a:solidFill>
              </a:endParaRPr>
            </a:p>
          </p:txBody>
        </p:sp>
        <p:sp>
          <p:nvSpPr>
            <p:cNvPr id="21" name="Textfeld 20"/>
            <p:cNvSpPr txBox="1"/>
            <p:nvPr/>
          </p:nvSpPr>
          <p:spPr>
            <a:xfrm>
              <a:off x="5285232" y="268023"/>
              <a:ext cx="1024128" cy="461665"/>
            </a:xfrm>
            <a:prstGeom prst="rect">
              <a:avLst/>
            </a:prstGeom>
            <a:noFill/>
            <a:ln>
              <a:solidFill>
                <a:srgbClr val="00446B"/>
              </a:solidFill>
            </a:ln>
          </p:spPr>
          <p:txBody>
            <a:bodyPr wrap="square" rtlCol="0">
              <a:spAutoFit/>
            </a:bodyPr>
            <a:lstStyle/>
            <a:p>
              <a:r>
                <a:rPr lang="en-US" sz="1200" dirty="0" smtClean="0">
                  <a:solidFill>
                    <a:schemeClr val="tx2"/>
                  </a:solidFill>
                </a:rPr>
                <a:t>New Product</a:t>
              </a:r>
            </a:p>
            <a:p>
              <a:endParaRPr lang="en-US" sz="1200" dirty="0" smtClean="0"/>
            </a:p>
          </p:txBody>
        </p:sp>
      </p:grpSp>
      <p:sp>
        <p:nvSpPr>
          <p:cNvPr id="23" name="Titel 4"/>
          <p:cNvSpPr txBox="1">
            <a:spLocks/>
          </p:cNvSpPr>
          <p:nvPr/>
        </p:nvSpPr>
        <p:spPr>
          <a:xfrm>
            <a:off x="561444" y="389470"/>
            <a:ext cx="8142290" cy="973785"/>
          </a:xfrm>
          <a:prstGeom prst="rect">
            <a:avLst/>
          </a:prstGeom>
        </p:spPr>
        <p:txBody>
          <a:bodyPr anchor="t"/>
          <a:lstStyle/>
          <a:p>
            <a:pPr lvl="0">
              <a:spcBef>
                <a:spcPct val="0"/>
              </a:spcBef>
              <a:defRPr/>
            </a:pPr>
            <a:r>
              <a:rPr lang="en-GB" sz="3200" b="1" dirty="0" smtClean="0">
                <a:solidFill>
                  <a:srgbClr val="00446B"/>
                </a:solidFill>
                <a:latin typeface="Calibri"/>
                <a:ea typeface="+mj-ea"/>
                <a:cs typeface="Calibri"/>
              </a:rPr>
              <a:t>Pillar Assembly System </a:t>
            </a:r>
            <a:endParaRPr lang="de-DE" sz="3200" b="1" dirty="0" smtClean="0">
              <a:solidFill>
                <a:srgbClr val="00446B"/>
              </a:solidFill>
              <a:latin typeface="Calibri"/>
              <a:ea typeface="+mj-ea"/>
              <a:cs typeface="Calibri"/>
            </a:endParaRPr>
          </a:p>
          <a:p>
            <a:pPr lvl="0">
              <a:spcBef>
                <a:spcPct val="0"/>
              </a:spcBef>
              <a:defRPr/>
            </a:pPr>
            <a:r>
              <a:rPr lang="de-DE" sz="2000" b="1" dirty="0" smtClean="0">
                <a:solidFill>
                  <a:srgbClr val="00446B"/>
                </a:solidFill>
                <a:latin typeface="Calibri"/>
                <a:ea typeface="+mj-ea"/>
                <a:cs typeface="Calibri"/>
              </a:rPr>
              <a:t>#1: </a:t>
            </a:r>
            <a:r>
              <a:rPr lang="en-GB" sz="2000" b="1" dirty="0" smtClean="0">
                <a:solidFill>
                  <a:srgbClr val="00446B"/>
                </a:solidFill>
                <a:latin typeface="Calibri"/>
                <a:ea typeface="+mj-ea"/>
                <a:cs typeface="Calibri"/>
              </a:rPr>
              <a:t>New modules for the pillar assembly system for</a:t>
            </a:r>
            <a:r>
              <a:rPr lang="de-DE" sz="2000" b="1" dirty="0" smtClean="0">
                <a:solidFill>
                  <a:srgbClr val="00446B"/>
                </a:solidFill>
                <a:latin typeface="Calibri"/>
                <a:ea typeface="+mj-ea"/>
                <a:cs typeface="Calibri"/>
              </a:rPr>
              <a:t> </a:t>
            </a:r>
            <a:r>
              <a:rPr lang="en-GB" sz="2000" b="1" dirty="0" smtClean="0">
                <a:solidFill>
                  <a:srgbClr val="00446B"/>
                </a:solidFill>
                <a:latin typeface="Calibri"/>
                <a:ea typeface="+mj-ea"/>
                <a:cs typeface="Calibri"/>
              </a:rPr>
              <a:t>greater flexibility and easy adjustment of handling units</a:t>
            </a:r>
            <a:endParaRPr lang="de-DE" sz="2000" b="1" dirty="0" smtClean="0">
              <a:solidFill>
                <a:srgbClr val="00446B"/>
              </a:solidFill>
              <a:latin typeface="Calibri"/>
              <a:ea typeface="+mj-ea"/>
              <a:cs typeface="Calibri"/>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 6" descr="SCHLUSSCHART_LEHMANN.jpg"/>
          <p:cNvPicPr>
            <a:picLocks noChangeAspect="1"/>
          </p:cNvPicPr>
          <p:nvPr/>
        </p:nvPicPr>
        <p:blipFill>
          <a:blip r:embed="rId3" cstate="screen"/>
          <a:stretch>
            <a:fillRect/>
          </a:stretch>
        </p:blipFill>
        <p:spPr>
          <a:xfrm>
            <a:off x="5366" y="-9525"/>
            <a:ext cx="9133268" cy="6858000"/>
          </a:xfrm>
          <a:prstGeom prst="rect">
            <a:avLst/>
          </a:prstGeom>
        </p:spPr>
      </p:pic>
      <p:sp>
        <p:nvSpPr>
          <p:cNvPr id="3" name="Textfeld 2"/>
          <p:cNvSpPr txBox="1"/>
          <p:nvPr/>
        </p:nvSpPr>
        <p:spPr>
          <a:xfrm>
            <a:off x="6561357" y="6239216"/>
            <a:ext cx="2370973" cy="307777"/>
          </a:xfrm>
          <a:prstGeom prst="rect">
            <a:avLst/>
          </a:prstGeom>
          <a:noFill/>
        </p:spPr>
        <p:txBody>
          <a:bodyPr wrap="square" rtlCol="0">
            <a:spAutoFit/>
          </a:bodyPr>
          <a:lstStyle/>
          <a:p>
            <a:pPr lvl="0" algn="ctr"/>
            <a:r>
              <a:rPr lang="de-DE" sz="1400" dirty="0" err="1" smtClean="0">
                <a:solidFill>
                  <a:srgbClr val="FFFFFF"/>
                </a:solidFill>
                <a:latin typeface="Calibri"/>
                <a:cs typeface="Calibri"/>
              </a:rPr>
              <a:t>www.schunk.com</a:t>
            </a:r>
            <a:endParaRPr lang="de-DE" sz="1400" dirty="0" smtClean="0">
              <a:solidFill>
                <a:srgbClr val="FFFFFF"/>
              </a:solidFill>
              <a:latin typeface="Calibri"/>
              <a:cs typeface="Calibri"/>
            </a:endParaRPr>
          </a:p>
        </p:txBody>
      </p:sp>
      <p:pic>
        <p:nvPicPr>
          <p:cNvPr id="4" name="Bild 3" descr="LOGOBALKEN_NEU.png"/>
          <p:cNvPicPr>
            <a:picLocks noChangeAspect="1"/>
          </p:cNvPicPr>
          <p:nvPr/>
        </p:nvPicPr>
        <p:blipFill>
          <a:blip r:embed="rId4" cstate="screen">
            <a:extLst>
              <a:ext uri="{28A0092B-C50C-407E-A947-70E740481C1C}">
                <a14:useLocalDpi xmlns="" xmlns:a14="http://schemas.microsoft.com/office/drawing/2010/main" val="0"/>
              </a:ext>
            </a:extLst>
          </a:blip>
          <a:stretch>
            <a:fillRect/>
          </a:stretch>
        </p:blipFill>
        <p:spPr>
          <a:xfrm>
            <a:off x="0" y="330912"/>
            <a:ext cx="9143391" cy="1584854"/>
          </a:xfrm>
          <a:prstGeom prst="rect">
            <a:avLst/>
          </a:prstGeom>
        </p:spPr>
      </p:pic>
      <p:pic>
        <p:nvPicPr>
          <p:cNvPr id="5" name="Bild 4" descr="TOOLS_RS_NEU.png"/>
          <p:cNvPicPr>
            <a:picLocks noChangeAspect="1"/>
          </p:cNvPicPr>
          <p:nvPr/>
        </p:nvPicPr>
        <p:blipFill>
          <a:blip r:embed="rId5" cstate="screen">
            <a:extLst>
              <a:ext uri="{28A0092B-C50C-407E-A947-70E740481C1C}">
                <a14:useLocalDpi xmlns="" xmlns:a14="http://schemas.microsoft.com/office/drawing/2010/main" val="0"/>
              </a:ext>
            </a:extLst>
          </a:blip>
          <a:stretch>
            <a:fillRect/>
          </a:stretch>
        </p:blipFill>
        <p:spPr>
          <a:xfrm>
            <a:off x="579233" y="5223117"/>
            <a:ext cx="1376290" cy="1376290"/>
          </a:xfrm>
          <a:prstGeom prst="rect">
            <a:avLst/>
          </a:prstGeom>
        </p:spPr>
      </p:pic>
      <p:pic>
        <p:nvPicPr>
          <p:cNvPr id="6" name="Bild 5" descr="Lehmann_Unterschrift_ weiß.png"/>
          <p:cNvPicPr>
            <a:picLocks noChangeAspect="1"/>
          </p:cNvPicPr>
          <p:nvPr/>
        </p:nvPicPr>
        <p:blipFill>
          <a:blip r:embed="rId6" cstate="screen"/>
          <a:stretch>
            <a:fillRect/>
          </a:stretch>
        </p:blipFill>
        <p:spPr>
          <a:xfrm>
            <a:off x="3559850" y="5686267"/>
            <a:ext cx="1692507" cy="734376"/>
          </a:xfrm>
          <a:prstGeom prst="rect">
            <a:avLst/>
          </a:prstGeom>
        </p:spPr>
      </p:pic>
      <p:sp>
        <p:nvSpPr>
          <p:cNvPr id="8" name="Textfeld 7"/>
          <p:cNvSpPr txBox="1"/>
          <p:nvPr/>
        </p:nvSpPr>
        <p:spPr>
          <a:xfrm>
            <a:off x="3694779" y="6156940"/>
            <a:ext cx="2370973" cy="369332"/>
          </a:xfrm>
          <a:prstGeom prst="rect">
            <a:avLst/>
          </a:prstGeom>
          <a:noFill/>
        </p:spPr>
        <p:txBody>
          <a:bodyPr wrap="square" rtlCol="0">
            <a:spAutoFit/>
          </a:bodyPr>
          <a:lstStyle/>
          <a:p>
            <a:pPr lvl="0"/>
            <a:r>
              <a:rPr lang="en-US" sz="900" b="1" dirty="0" smtClean="0">
                <a:solidFill>
                  <a:srgbClr val="FFFFFF"/>
                </a:solidFill>
                <a:cs typeface="Calibri"/>
              </a:rPr>
              <a:t>Jens Lehmann, </a:t>
            </a:r>
            <a:r>
              <a:rPr lang="en-US" sz="900" dirty="0" smtClean="0">
                <a:solidFill>
                  <a:srgbClr val="FFFFFF"/>
                </a:solidFill>
                <a:cs typeface="Calibri"/>
              </a:rPr>
              <a:t>a German goalkeeper legend,</a:t>
            </a:r>
          </a:p>
          <a:p>
            <a:pPr lvl="0"/>
            <a:r>
              <a:rPr lang="en-US" sz="900" dirty="0" smtClean="0">
                <a:solidFill>
                  <a:srgbClr val="FFFFFF"/>
                </a:solidFill>
                <a:cs typeface="Calibri"/>
              </a:rPr>
              <a:t>brand ambassador for SCHUNK since 2012</a:t>
            </a:r>
            <a:endParaRPr lang="de-DE" sz="900" dirty="0" smtClean="0">
              <a:solidFill>
                <a:srgbClr val="FFFFFF"/>
              </a:solidFill>
              <a:cs typeface="Calibri"/>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0120410_Titel_title_PGN-plus_singleline_headli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20120410_Titel_title_PGN-plus_singleline_headline</Template>
  <TotalTime>0</TotalTime>
  <Words>370</Words>
  <Application>Microsoft Office PowerPoint</Application>
  <PresentationFormat>Bildschirmpräsentation (4:3)</PresentationFormat>
  <Paragraphs>61</Paragraphs>
  <Slides>5</Slides>
  <Notes>2</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20120410_Titel_title_PGN-plus_singleline_headline</vt:lpstr>
      <vt:lpstr>Folie 1</vt:lpstr>
      <vt:lpstr>Folie 2</vt:lpstr>
      <vt:lpstr>Folie 3</vt:lpstr>
      <vt:lpstr>Folie 4</vt:lpstr>
      <vt:lpstr>Folie 5</vt:lpstr>
    </vt:vector>
  </TitlesOfParts>
  <Company>SCHUNK GmbH &amp; Co. KG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LUTZ</dc:creator>
  <cp:lastModifiedBy>DIPLPMG2</cp:lastModifiedBy>
  <cp:revision>3868</cp:revision>
  <dcterms:created xsi:type="dcterms:W3CDTF">2012-04-16T06:22:40Z</dcterms:created>
  <dcterms:modified xsi:type="dcterms:W3CDTF">2015-09-23T10:10:23Z</dcterms:modified>
</cp:coreProperties>
</file>