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0" r:id="rId2"/>
    <p:sldId id="810" r:id="rId3"/>
    <p:sldId id="811" r:id="rId4"/>
    <p:sldId id="812" r:id="rId5"/>
    <p:sldId id="486" r:id="rId6"/>
  </p:sldIdLst>
  <p:sldSz cx="9144000" cy="6858000" type="screen4x3"/>
  <p:notesSz cx="6797675" cy="99266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10" clrIdx="2"/>
  <p:cmAuthor id="3" name=" ." initials="D" lastIdx="1" clrIdx="3"/>
  <p:cmAuthor id="4" name="KHOURY2" initials="K" lastIdx="8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00"/>
    <a:srgbClr val="1F497D"/>
    <a:srgbClr val="CCCFD7"/>
    <a:srgbClr val="00446B"/>
    <a:srgbClr val="3E3D4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9" autoAdjust="0"/>
    <p:restoredTop sz="97838" autoAdjust="0"/>
  </p:normalViewPr>
  <p:slideViewPr>
    <p:cSldViewPr snapToGrid="0" snapToObjects="1">
      <p:cViewPr>
        <p:scale>
          <a:sx n="70" d="100"/>
          <a:sy n="70" d="100"/>
        </p:scale>
        <p:origin x="-96" y="-774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33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27.03.2015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27.03.2015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84" tIns="46342" rIns="92684" bIns="4634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684" tIns="46342" rIns="92684" bIns="46342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ECS, 13.03.2015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ECS, 13.03.2015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ECS, 13.03.2015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419" y="-3319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ECS</a:t>
            </a: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158248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Kurzpräsentation ECS, 13.03.2015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220873" y="1530051"/>
            <a:ext cx="5923128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indent="-180000">
              <a:defRPr/>
            </a:pPr>
            <a:r>
              <a:rPr lang="de-DE" sz="2000" b="1" dirty="0" smtClean="0">
                <a:cs typeface="Times New Roman" pitchFamily="18" charset="0"/>
              </a:rPr>
              <a:t>Alleinstellungsmerkmale: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Weltweit erstes zertifiziertes Safety Greifsystem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SIL 3, PL e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Funktionale Sicherheit durch die Funktionen: STO, SOS, SLS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STO: Safe Torque Off </a:t>
            </a:r>
            <a:br>
              <a:rPr lang="de-DE" dirty="0" smtClean="0">
                <a:cs typeface="Calibri"/>
              </a:rPr>
            </a:br>
            <a:r>
              <a:rPr lang="de-DE" dirty="0" smtClean="0">
                <a:cs typeface="Calibri"/>
                <a:sym typeface="Symbol"/>
              </a:rPr>
              <a:t></a:t>
            </a:r>
            <a:r>
              <a:rPr lang="de-DE" dirty="0" smtClean="0">
                <a:cs typeface="Calibri"/>
              </a:rPr>
              <a:t> sichere Abschaltung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SLS: Safe Limited Speed </a:t>
            </a:r>
            <a:br>
              <a:rPr lang="de-DE" dirty="0" smtClean="0">
                <a:cs typeface="Calibri"/>
              </a:rPr>
            </a:br>
            <a:r>
              <a:rPr lang="de-DE" dirty="0" smtClean="0">
                <a:cs typeface="Calibri"/>
                <a:sym typeface="Symbol"/>
              </a:rPr>
              <a:t></a:t>
            </a:r>
            <a:r>
              <a:rPr lang="de-DE" dirty="0" smtClean="0">
                <a:cs typeface="Calibri"/>
              </a:rPr>
              <a:t> sicher begrenzte Geschwindigkeit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SOS: Sofe Operating Speed </a:t>
            </a:r>
            <a:br>
              <a:rPr lang="de-DE" dirty="0" smtClean="0">
                <a:cs typeface="Calibri"/>
              </a:rPr>
            </a:br>
            <a:r>
              <a:rPr lang="de-DE" dirty="0" smtClean="0">
                <a:cs typeface="Calibri"/>
                <a:sym typeface="Symbol"/>
              </a:rPr>
              <a:t></a:t>
            </a:r>
            <a:r>
              <a:rPr lang="de-DE" dirty="0" smtClean="0">
                <a:cs typeface="Calibri"/>
              </a:rPr>
              <a:t> Sicherer Betriebshalt 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endParaRPr lang="de-DE" dirty="0" smtClean="0">
              <a:cs typeface="Calibri"/>
            </a:endParaRPr>
          </a:p>
          <a:p>
            <a:pPr marL="180000" indent="-180000"/>
            <a:r>
              <a:rPr lang="de-DE" sz="2000" b="1" dirty="0" smtClean="0"/>
              <a:t>Weitere Produktmerkmale:</a:t>
            </a:r>
            <a:r>
              <a:rPr lang="de-DE" sz="2000" dirty="0" smtClean="0"/>
              <a:t> 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Kompaktes Gehäuse 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Vorkonfektioniertes Anschlusskabel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Schraubklemmen zur einfachen Installation</a:t>
            </a:r>
          </a:p>
        </p:txBody>
      </p:sp>
      <p:grpSp>
        <p:nvGrpSpPr>
          <p:cNvPr id="2" name="Gruppieren 1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23" name="Textfeld 2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sp>
        <p:nvSpPr>
          <p:cNvPr id="13" name="Titel 4"/>
          <p:cNvSpPr txBox="1">
            <a:spLocks/>
          </p:cNvSpPr>
          <p:nvPr/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/>
          <a:p>
            <a:pPr lvl="0">
              <a:spcBef>
                <a:spcPct val="0"/>
              </a:spcBef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ECS</a:t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#1: 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Das weltweit erste zertifizierte Safety Greifsystem</a:t>
            </a:r>
            <a:endParaRPr lang="de-DE" sz="2000" b="1" dirty="0">
              <a:solidFill>
                <a:srgbClr val="00446B"/>
              </a:solidFill>
              <a:latin typeface="Calibri"/>
              <a:ea typeface="+mj-ea"/>
              <a:cs typeface="Calibri"/>
            </a:endParaRPr>
          </a:p>
        </p:txBody>
      </p:sp>
      <p:pic>
        <p:nvPicPr>
          <p:cNvPr id="11" name="fancybox-img" descr="http://www.schunk.int/pimexport/IM0017637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79556" y="1564028"/>
            <a:ext cx="2497814" cy="3225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612955"/>
            <a:ext cx="8066089" cy="4279899"/>
          </a:xfrm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Kundenmehrwert / Verkaufsargumentation:</a:t>
            </a:r>
            <a:endParaRPr lang="de-DE" sz="1800" dirty="0" smtClean="0"/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Durch vorprogrammierte und parametrierte Safety Steuerung kein Softwareaufwand erforderlich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Kann problemlos an besthenden EGN/EZN Greifern nachgerüstet werden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Abschaltung des Greifers während Inbetriebnahme oder Wartung nicht mehr notwendig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Referenzieren nach not halt nicht mehr notwendig</a:t>
            </a:r>
          </a:p>
          <a:p>
            <a:pPr marL="180000" lvl="1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Unterbrechungsfreies Produzieren möglich, dadurch Erhöhung der Anlagenverfügbarkeit</a:t>
            </a:r>
            <a:endParaRPr lang="de-DE" sz="1800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2770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Kurzpräsentation ECS, 13.03.2015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1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9" name="Textfeld 18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21" name="Textfeld 20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sp>
        <p:nvSpPr>
          <p:cNvPr id="10" name="Titel 4"/>
          <p:cNvSpPr txBox="1">
            <a:spLocks/>
          </p:cNvSpPr>
          <p:nvPr/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/>
          <a:p>
            <a:pPr lvl="0">
              <a:spcBef>
                <a:spcPct val="0"/>
              </a:spcBef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ECS</a:t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#1: 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Das weltweit erste zertifizierte Safety Greifsystem</a:t>
            </a:r>
            <a:endParaRPr lang="de-DE" sz="2000" b="1" dirty="0">
              <a:solidFill>
                <a:srgbClr val="00446B"/>
              </a:solidFill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Kurzpräsentation ECS, 13.03.2015</a:t>
            </a:r>
            <a:endParaRPr lang="de-DE" dirty="0" smtClean="0"/>
          </a:p>
        </p:txBody>
      </p:sp>
      <p:sp>
        <p:nvSpPr>
          <p:cNvPr id="19462" name="Textfeld 7"/>
          <p:cNvSpPr txBox="1">
            <a:spLocks noChangeArrowheads="1"/>
          </p:cNvSpPr>
          <p:nvPr/>
        </p:nvSpPr>
        <p:spPr bwMode="auto">
          <a:xfrm>
            <a:off x="5522212" y="1926566"/>
            <a:ext cx="358085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000" lvl="1" indent="-180000">
              <a:defRPr/>
            </a:pPr>
            <a:r>
              <a:rPr lang="de-DE" sz="2000" b="1" dirty="0" smtClean="0">
                <a:cs typeface="Times New Roman" pitchFamily="18" charset="0"/>
              </a:rPr>
              <a:t>Technische Basisdaten: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Safety controller zum direkten Einbau auf Hutschiene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Vorkonfektioniertes </a:t>
            </a:r>
            <a:r>
              <a:rPr lang="de-DE" dirty="0" smtClean="0"/>
              <a:t>Brückenkabel </a:t>
            </a:r>
          </a:p>
          <a:p>
            <a:pPr marL="180000" indent="-180000"/>
            <a:endParaRPr lang="de-DE" dirty="0" smtClean="0"/>
          </a:p>
          <a:p>
            <a:pPr marL="180000" indent="-180000"/>
            <a:r>
              <a:rPr lang="de-DE" sz="2000" b="1" dirty="0" smtClean="0"/>
              <a:t>Komplementärprodukte: 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ECM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EGN</a:t>
            </a:r>
          </a:p>
          <a:p>
            <a:pPr marL="180000" lvl="1" indent="-180000">
              <a:buClr>
                <a:srgbClr val="003D6A"/>
              </a:buClr>
              <a:buFont typeface="Courier New" pitchFamily="49" charset="0"/>
              <a:buChar char="o"/>
            </a:pPr>
            <a:r>
              <a:rPr lang="de-DE" dirty="0" smtClean="0">
                <a:cs typeface="Calibri"/>
              </a:rPr>
              <a:t>EZN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2" name="Gruppieren 1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22" name="Textfeld 2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23" name="Textfeld 2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sp>
        <p:nvSpPr>
          <p:cNvPr id="14" name="Titel 4"/>
          <p:cNvSpPr txBox="1">
            <a:spLocks/>
          </p:cNvSpPr>
          <p:nvPr/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/>
          <a:p>
            <a:pPr lvl="0">
              <a:spcBef>
                <a:spcPct val="0"/>
              </a:spcBef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ECS</a:t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#1: 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Das weltweit erste zertifizierte Safety Greifsystem</a:t>
            </a:r>
            <a:endParaRPr lang="de-DE" sz="2000" b="1" dirty="0">
              <a:solidFill>
                <a:srgbClr val="00446B"/>
              </a:solidFill>
              <a:latin typeface="Calibri"/>
              <a:ea typeface="+mj-ea"/>
              <a:cs typeface="Calibri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5606" y="1653606"/>
            <a:ext cx="5380938" cy="3087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hteck 11"/>
          <p:cNvSpPr/>
          <p:nvPr/>
        </p:nvSpPr>
        <p:spPr>
          <a:xfrm>
            <a:off x="451170" y="4798688"/>
            <a:ext cx="48107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eriod"/>
            </a:pPr>
            <a:r>
              <a:rPr lang="de-DE" dirty="0" smtClean="0"/>
              <a:t>Servoelektrischer 2-Finger-Parallelgreifer EGN</a:t>
            </a:r>
          </a:p>
          <a:p>
            <a:pPr marL="342900" indent="-342900">
              <a:buAutoNum type="arabicPeriod"/>
            </a:pPr>
            <a:r>
              <a:rPr lang="de-DE" dirty="0" smtClean="0"/>
              <a:t>Regler ECM</a:t>
            </a:r>
          </a:p>
          <a:p>
            <a:pPr marL="342900" indent="-342900">
              <a:buAutoNum type="arabicPeriod"/>
            </a:pPr>
            <a:r>
              <a:rPr lang="de-DE" dirty="0" smtClean="0"/>
              <a:t>Sicherheitsmodul ECS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-9525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148</Words>
  <Application>Microsoft Office PowerPoint</Application>
  <PresentationFormat>Bildschirmpräsentation (4:3)</PresentationFormat>
  <Paragraphs>55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Folie 2</vt:lpstr>
      <vt:lpstr>Folie 3</vt:lpstr>
      <vt:lpstr>Folie 4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3609</cp:revision>
  <dcterms:created xsi:type="dcterms:W3CDTF">2012-04-16T06:22:40Z</dcterms:created>
  <dcterms:modified xsi:type="dcterms:W3CDTF">2015-03-27T11:12:45Z</dcterms:modified>
</cp:coreProperties>
</file>