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tiff" ContentType="image/tiff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70" r:id="rId2"/>
    <p:sldId id="1040" r:id="rId3"/>
    <p:sldId id="1041" r:id="rId4"/>
    <p:sldId id="1042" r:id="rId5"/>
    <p:sldId id="486" r:id="rId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arthan  Senthil" initials="SG&amp;CK" lastIdx="1" clrIdx="0"/>
  <p:cmAuthor id="1" name="Tim Sibold" initials="SG&amp;CK" lastIdx="1" clrIdx="1"/>
  <p:cmAuthor id="2" name="Jakob Khoury" initials="JK" lastIdx="10" clrIdx="2"/>
  <p:cmAuthor id="3" name=" ." initials="D" lastIdx="1" clrIdx="3"/>
  <p:cmAuthor id="4" name="KHOURY2" initials="K" lastIdx="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1F497D"/>
    <a:srgbClr val="CCCFD7"/>
    <a:srgbClr val="00446B"/>
    <a:srgbClr val="3E3D40"/>
    <a:srgbClr val="009EE0"/>
    <a:srgbClr val="1BBBE9"/>
    <a:srgbClr val="99CCFF"/>
    <a:srgbClr val="D7E2ED"/>
    <a:srgbClr val="003D6A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8" autoAdjust="0"/>
    <p:restoredTop sz="97686" autoAdjust="0"/>
  </p:normalViewPr>
  <p:slideViewPr>
    <p:cSldViewPr snapToGrid="0" snapToObjects="1">
      <p:cViewPr varScale="1">
        <p:scale>
          <a:sx n="115" d="100"/>
          <a:sy n="115" d="100"/>
        </p:scale>
        <p:origin x="-810" y="-102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09.09.2015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09.09.2015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684" tIns="46342" rIns="92684" bIns="46342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86525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94524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0913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363538" indent="-36353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Benchmark-Produkte Motek 2014</a:t>
            </a:r>
            <a:endParaRPr lang="de-DE" dirty="0" smtClean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83111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Benchmark-Produkte Motek 2014</a:t>
            </a:r>
            <a:endParaRPr lang="de-DE" dirty="0" smtClean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5293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Benchmark-Produkte Motek 2014</a:t>
            </a:r>
            <a:endParaRPr lang="de-DE" dirty="0" smtClean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GN_ppt_1Zeil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2419" y="-3319"/>
            <a:ext cx="9144000" cy="5647764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6" descr="Fusszeile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" y="5379486"/>
            <a:ext cx="9143390" cy="1374092"/>
          </a:xfrm>
          <a:prstGeom prst="rect">
            <a:avLst/>
          </a:prstGeom>
        </p:spPr>
      </p:pic>
      <p:sp>
        <p:nvSpPr>
          <p:cNvPr id="18" name="Titel 1"/>
          <p:cNvSpPr txBox="1">
            <a:spLocks/>
          </p:cNvSpPr>
          <p:nvPr/>
        </p:nvSpPr>
        <p:spPr>
          <a:xfrm>
            <a:off x="474734" y="4586110"/>
            <a:ext cx="9144000" cy="68509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200" dirty="0" smtClean="0">
                <a:solidFill>
                  <a:schemeClr val="bg1"/>
                </a:solidFill>
                <a:ea typeface="ＭＳ Ｐゴシック" charset="-128"/>
              </a:rPr>
              <a:t>Kurzpräsentation</a:t>
            </a:r>
            <a:endParaRPr lang="de-DE" sz="3000" dirty="0" smtClean="0">
              <a:solidFill>
                <a:srgbClr val="FFFFFF"/>
              </a:solidFill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474734" y="5045433"/>
            <a:ext cx="4181931" cy="482596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smtClean="0">
                <a:solidFill>
                  <a:srgbClr val="FFFFFF"/>
                </a:solidFill>
              </a:rPr>
              <a:t>Drive-</a:t>
            </a:r>
            <a:r>
              <a:rPr lang="de-DE" sz="1500" dirty="0" err="1" smtClean="0">
                <a:solidFill>
                  <a:srgbClr val="FFFFFF"/>
                </a:solidFill>
              </a:rPr>
              <a:t>Cliq</a:t>
            </a:r>
            <a:endParaRPr lang="de-DE" sz="1500" dirty="0" smtClean="0">
              <a:solidFill>
                <a:srgbClr val="FFFFFF"/>
              </a:solidFill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74735" y="6096005"/>
            <a:ext cx="3236488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Clamping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Gripping</a:t>
            </a:r>
            <a:endParaRPr lang="de-DE" sz="15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6876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4228586" y="1727267"/>
            <a:ext cx="4749060" cy="3745489"/>
          </a:xfrm>
        </p:spPr>
        <p:txBody>
          <a:bodyPr/>
          <a:lstStyle/>
          <a:p>
            <a:pPr marL="180000" indent="-180000"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>
                <a:solidFill>
                  <a:schemeClr val="tx1"/>
                </a:solidFill>
              </a:rPr>
              <a:t>Alleinstellungsmerkmale:</a:t>
            </a:r>
          </a:p>
          <a:p>
            <a:pPr marL="180000" lvl="1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</a:rPr>
              <a:t>Standardisiertes Gebergehäuse passend an LDx, PPU-E 15</a:t>
            </a:r>
            <a:r>
              <a:rPr lang="de-DE" sz="1800" dirty="0" smtClean="0">
                <a:solidFill>
                  <a:srgbClr val="00B050"/>
                </a:solidFill>
              </a:rPr>
              <a:t> und </a:t>
            </a:r>
            <a:r>
              <a:rPr lang="de-DE" sz="1800" dirty="0" smtClean="0">
                <a:solidFill>
                  <a:schemeClr val="tx1"/>
                </a:solidFill>
              </a:rPr>
              <a:t>ELB</a:t>
            </a:r>
          </a:p>
          <a:p>
            <a:pPr marL="180000" lvl="1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</a:rPr>
              <a:t>Direkte Anbindung der Achsen an SIEMENS Regler möglich</a:t>
            </a:r>
          </a:p>
          <a:p>
            <a:pPr marL="180000" lvl="1" indent="-180000">
              <a:lnSpc>
                <a:spcPct val="100000"/>
              </a:lnSpc>
              <a:spcBef>
                <a:spcPts val="0"/>
              </a:spcBef>
              <a:buNone/>
            </a:pPr>
            <a:endParaRPr lang="de-DE" sz="1800" b="1" dirty="0" smtClean="0">
              <a:solidFill>
                <a:schemeClr val="tx1"/>
              </a:solidFill>
            </a:endParaRPr>
          </a:p>
          <a:p>
            <a:pPr marL="180000" indent="-180000"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>
                <a:solidFill>
                  <a:schemeClr val="tx1"/>
                </a:solidFill>
              </a:rPr>
              <a:t>Weitere Produktmerkmale:</a:t>
            </a:r>
          </a:p>
          <a:p>
            <a:pPr marL="180000" lvl="1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-US" sz="1800" dirty="0" err="1" smtClean="0">
                <a:solidFill>
                  <a:schemeClr val="tx1"/>
                </a:solidFill>
              </a:rPr>
              <a:t>Standardisierte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Steckverbinder</a:t>
            </a:r>
            <a:r>
              <a:rPr lang="en-US" sz="1800" dirty="0" smtClean="0">
                <a:solidFill>
                  <a:schemeClr val="tx1"/>
                </a:solidFill>
              </a:rPr>
              <a:t> M12</a:t>
            </a:r>
          </a:p>
          <a:p>
            <a:pPr marL="180000" lvl="1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</a:rPr>
              <a:t>Temperaturleitung des Motors wird über SCHUNK Kabelsätze auf Geberleitung eingespeist</a:t>
            </a:r>
            <a:endParaRPr lang="de-DE" sz="1800" b="1" dirty="0" smtClean="0">
              <a:solidFill>
                <a:schemeClr val="tx1"/>
              </a:solidFill>
            </a:endParaRPr>
          </a:p>
          <a:p>
            <a:endParaRPr lang="de-DE" sz="1800" dirty="0" smtClean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Benchmark-Produkte MOTEK 2015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15" name="Gruppieren 6"/>
          <p:cNvGrpSpPr/>
          <p:nvPr/>
        </p:nvGrpSpPr>
        <p:grpSpPr>
          <a:xfrm>
            <a:off x="5696712" y="249735"/>
            <a:ext cx="3199046" cy="461665"/>
            <a:chOff x="5285232" y="268023"/>
            <a:chExt cx="3199046" cy="461665"/>
          </a:xfrm>
        </p:grpSpPr>
        <p:sp>
          <p:nvSpPr>
            <p:cNvPr id="16" name="Textfeld 15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tx2"/>
                  </a:solidFill>
                </a:rPr>
                <a:t>Nachfolge-</a:t>
              </a:r>
              <a:r>
                <a:rPr lang="de-DE" sz="1200" dirty="0" err="1" smtClean="0">
                  <a:solidFill>
                    <a:schemeClr val="tx2"/>
                  </a:solidFill>
                </a:rPr>
                <a:t>produkt</a:t>
              </a:r>
              <a:endParaRPr lang="de-DE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</a:rPr>
                <a:t>Baureihen-</a:t>
              </a:r>
              <a:r>
                <a:rPr lang="de-DE" sz="1200" dirty="0" err="1" smtClean="0">
                  <a:solidFill>
                    <a:schemeClr val="bg1"/>
                  </a:solidFill>
                </a:rPr>
                <a:t>erweiterung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tx2"/>
                  </a:solidFill>
                </a:rPr>
                <a:t>Neuprodukt</a:t>
              </a:r>
            </a:p>
            <a:p>
              <a:endParaRPr lang="de-DE" sz="12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itel 4"/>
          <p:cNvSpPr txBox="1">
            <a:spLocks/>
          </p:cNvSpPr>
          <p:nvPr/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Drive-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Cliq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/>
            </a:r>
            <a:b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#1: Das modularste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Gebersystem für Lineardirektantriebe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204" y="1913034"/>
            <a:ext cx="4134890" cy="343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Benchmark-Produkte MOTEK 2015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7000499" cy="4237567"/>
          </a:xfrm>
        </p:spPr>
        <p:txBody>
          <a:bodyPr/>
          <a:lstStyle/>
          <a:p>
            <a:pPr marL="180000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/>
            </a:pPr>
            <a:r>
              <a:rPr lang="de-DE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Kundenmehrwert / Verkaufsargumentation:</a:t>
            </a:r>
          </a:p>
          <a:p>
            <a:pPr marL="180000" lvl="1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  <a:latin typeface="+mn-lt"/>
              </a:rPr>
              <a:t>Einsparung einer zusätzlichen Auswerteeinheit (Siemens SME)</a:t>
            </a:r>
          </a:p>
          <a:p>
            <a:pPr marL="180000" lvl="1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  <a:latin typeface="+mn-lt"/>
              </a:rPr>
              <a:t>Deutliche Vereinfachung der Achsintegration an SIEMENS Regler</a:t>
            </a:r>
          </a:p>
          <a:p>
            <a:pPr marL="180000" lvl="1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  <a:latin typeface="+mn-lt"/>
              </a:rPr>
              <a:t>Nun vier Gebertypen durch Kunden wählbar:</a:t>
            </a:r>
          </a:p>
          <a:p>
            <a:pPr marL="637200" lvl="3" indent="-180000">
              <a:spcBef>
                <a:spcPts val="350"/>
              </a:spcBef>
              <a:spcAft>
                <a:spcPts val="350"/>
              </a:spcAft>
            </a:pPr>
            <a:r>
              <a:rPr lang="de-DE" sz="1600" dirty="0" smtClean="0"/>
              <a:t>SSI 		</a:t>
            </a:r>
            <a:r>
              <a:rPr lang="de-DE" sz="1600" dirty="0" smtClean="0">
                <a:solidFill>
                  <a:srgbClr val="00B050"/>
                </a:solidFill>
              </a:rPr>
              <a:t>(SIEMENS)</a:t>
            </a:r>
          </a:p>
          <a:p>
            <a:pPr marL="637200" lvl="3" indent="-180000">
              <a:spcBef>
                <a:spcPts val="350"/>
              </a:spcBef>
              <a:spcAft>
                <a:spcPts val="350"/>
              </a:spcAft>
            </a:pPr>
            <a:r>
              <a:rPr lang="de-DE" sz="1600" dirty="0" smtClean="0"/>
              <a:t>Hiperface	</a:t>
            </a:r>
            <a:r>
              <a:rPr lang="de-DE" sz="1600" dirty="0" smtClean="0">
                <a:solidFill>
                  <a:srgbClr val="00B050"/>
                </a:solidFill>
              </a:rPr>
              <a:t>(BOSCH, SCHNEIDER etc.)</a:t>
            </a:r>
          </a:p>
          <a:p>
            <a:pPr marL="637200" lvl="3" indent="-180000">
              <a:spcBef>
                <a:spcPts val="350"/>
              </a:spcBef>
              <a:spcAft>
                <a:spcPts val="350"/>
              </a:spcAft>
            </a:pPr>
            <a:r>
              <a:rPr lang="de-DE" sz="1600" dirty="0" smtClean="0"/>
              <a:t>Drive-Cliq	</a:t>
            </a:r>
            <a:r>
              <a:rPr lang="de-DE" sz="1600" dirty="0" smtClean="0">
                <a:solidFill>
                  <a:srgbClr val="00B050"/>
                </a:solidFill>
              </a:rPr>
              <a:t>(SIEMENS</a:t>
            </a:r>
            <a:r>
              <a:rPr lang="de-DE" sz="1600" dirty="0" smtClean="0"/>
              <a:t>)</a:t>
            </a:r>
          </a:p>
          <a:p>
            <a:pPr marL="637200" lvl="3" indent="-180000">
              <a:spcBef>
                <a:spcPts val="350"/>
              </a:spcBef>
              <a:spcAft>
                <a:spcPts val="350"/>
              </a:spcAft>
              <a:buFont typeface="Symbol" pitchFamily="18" charset="2"/>
              <a:buChar char="-"/>
            </a:pPr>
            <a:r>
              <a:rPr lang="de-DE" sz="1600" dirty="0" smtClean="0"/>
              <a:t>Inkrementell	(</a:t>
            </a:r>
            <a:r>
              <a:rPr lang="de-DE" sz="1600" dirty="0" smtClean="0">
                <a:solidFill>
                  <a:srgbClr val="00B050"/>
                </a:solidFill>
              </a:rPr>
              <a:t>BOSCH, SIEMENS …)</a:t>
            </a:r>
          </a:p>
        </p:txBody>
      </p:sp>
      <p:grpSp>
        <p:nvGrpSpPr>
          <p:cNvPr id="11" name="Gruppieren 6"/>
          <p:cNvGrpSpPr/>
          <p:nvPr/>
        </p:nvGrpSpPr>
        <p:grpSpPr>
          <a:xfrm>
            <a:off x="5696712" y="249735"/>
            <a:ext cx="3199046" cy="461665"/>
            <a:chOff x="5285232" y="268023"/>
            <a:chExt cx="3199046" cy="461665"/>
          </a:xfrm>
        </p:grpSpPr>
        <p:sp>
          <p:nvSpPr>
            <p:cNvPr id="12" name="Textfeld 11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tx2"/>
                  </a:solidFill>
                </a:rPr>
                <a:t>Nachfolge-</a:t>
              </a:r>
              <a:r>
                <a:rPr lang="de-DE" sz="1200" dirty="0" err="1" smtClean="0">
                  <a:solidFill>
                    <a:schemeClr val="tx2"/>
                  </a:solidFill>
                </a:rPr>
                <a:t>produkt</a:t>
              </a:r>
              <a:endParaRPr lang="de-DE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</a:rPr>
                <a:t>Baureihen-</a:t>
              </a:r>
              <a:r>
                <a:rPr lang="de-DE" sz="1200" dirty="0" err="1" smtClean="0">
                  <a:solidFill>
                    <a:schemeClr val="bg1"/>
                  </a:solidFill>
                </a:rPr>
                <a:t>erweiterung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tx2"/>
                  </a:solidFill>
                </a:rPr>
                <a:t>Neuprodukt</a:t>
              </a:r>
            </a:p>
            <a:p>
              <a:endParaRPr lang="de-DE" sz="12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itel 4"/>
          <p:cNvSpPr txBox="1">
            <a:spLocks/>
          </p:cNvSpPr>
          <p:nvPr/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Drive-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Cliq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/>
            </a:r>
            <a:b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#1: Das modularste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Gebersystem für Lineardirektantriebe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4687181" y="1795507"/>
            <a:ext cx="4263169" cy="4237566"/>
          </a:xfrm>
        </p:spPr>
        <p:txBody>
          <a:bodyPr/>
          <a:lstStyle/>
          <a:p>
            <a:pPr marL="180000" indent="-180000"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>
                <a:solidFill>
                  <a:schemeClr val="tx1"/>
                </a:solidFill>
              </a:rPr>
              <a:t>Technische Daten:</a:t>
            </a: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</a:rPr>
              <a:t>Geberschnittstelle: SIEMENS Drive-Cliq</a:t>
            </a: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endParaRPr lang="de-DE" sz="1800" dirty="0" smtClean="0">
              <a:solidFill>
                <a:schemeClr val="tx1"/>
              </a:solidFill>
            </a:endParaRPr>
          </a:p>
          <a:p>
            <a:pPr marL="180000" indent="-180000"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>
                <a:solidFill>
                  <a:schemeClr val="tx1"/>
                </a:solidFill>
              </a:rPr>
              <a:t>Komplementärprodukte:</a:t>
            </a:r>
            <a:r>
              <a:rPr lang="de-DE" dirty="0" smtClean="0">
                <a:solidFill>
                  <a:schemeClr val="tx1"/>
                </a:solidFill>
              </a:rPr>
              <a:t> </a:t>
            </a: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de-DE" sz="1800" dirty="0" err="1" smtClean="0">
                <a:solidFill>
                  <a:schemeClr val="tx1"/>
                </a:solidFill>
              </a:rPr>
              <a:t>LDx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</a:rPr>
              <a:t>PPU-E</a:t>
            </a:r>
          </a:p>
          <a:p>
            <a:pPr marL="180000" lvl="0" indent="-18000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</a:rPr>
              <a:t>ELB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Benchmark-Produkte MOTEK 2015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14" name="Gruppieren 6"/>
          <p:cNvGrpSpPr/>
          <p:nvPr/>
        </p:nvGrpSpPr>
        <p:grpSpPr>
          <a:xfrm>
            <a:off x="5696712" y="249735"/>
            <a:ext cx="3199046" cy="461665"/>
            <a:chOff x="5285232" y="268023"/>
            <a:chExt cx="3199046" cy="461665"/>
          </a:xfrm>
        </p:grpSpPr>
        <p:sp>
          <p:nvSpPr>
            <p:cNvPr id="15" name="Textfeld 14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tx2"/>
                  </a:solidFill>
                </a:rPr>
                <a:t>Nachfolge-</a:t>
              </a:r>
              <a:r>
                <a:rPr lang="de-DE" sz="1200" dirty="0" err="1" smtClean="0">
                  <a:solidFill>
                    <a:schemeClr val="tx2"/>
                  </a:solidFill>
                </a:rPr>
                <a:t>produkt</a:t>
              </a:r>
              <a:endParaRPr lang="de-DE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</a:rPr>
                <a:t>Baureihen-</a:t>
              </a:r>
              <a:r>
                <a:rPr lang="de-DE" sz="1200" dirty="0" err="1" smtClean="0">
                  <a:solidFill>
                    <a:schemeClr val="bg1"/>
                  </a:solidFill>
                </a:rPr>
                <a:t>erweiterung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tx2"/>
                  </a:solidFill>
                </a:rPr>
                <a:t>Neuprodukt</a:t>
              </a:r>
            </a:p>
            <a:p>
              <a:endParaRPr lang="de-DE" sz="12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itel 4"/>
          <p:cNvSpPr txBox="1">
            <a:spLocks/>
          </p:cNvSpPr>
          <p:nvPr/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Drive-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Cliq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/>
            </a:r>
            <a:b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#1: Das modularste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Gebersystem für Lineardirektantriebe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2050" name="Picture 2" descr="P:\Desktop\Funktionsschnittbilder\drive_cliq_anwendungsbeispiel_mit_legende.tif"/>
          <p:cNvPicPr>
            <a:picLocks noChangeAspect="1" noChangeArrowheads="1"/>
          </p:cNvPicPr>
          <p:nvPr/>
        </p:nvPicPr>
        <p:blipFill>
          <a:blip r:embed="rId2" cstate="screen"/>
          <a:srcRect l="2046"/>
          <a:stretch>
            <a:fillRect/>
          </a:stretch>
        </p:blipFill>
        <p:spPr bwMode="auto">
          <a:xfrm>
            <a:off x="0" y="1435897"/>
            <a:ext cx="4377400" cy="3226259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260327" y="4389196"/>
            <a:ext cx="388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AutoNum type="arabicPeriod"/>
            </a:pP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00B050"/>
                </a:solidFill>
              </a:rPr>
              <a:t>1</a:t>
            </a:r>
            <a:r>
              <a:rPr lang="de-DE" sz="1600" dirty="0" smtClean="0"/>
              <a:t>Vss-Geber</a:t>
            </a:r>
          </a:p>
          <a:p>
            <a:pPr marL="180000" indent="-180000">
              <a:buAutoNum type="arabicPeriod"/>
            </a:pPr>
            <a:r>
              <a:rPr lang="de-DE" sz="1600" dirty="0" smtClean="0"/>
              <a:t> SSI-Geber</a:t>
            </a:r>
          </a:p>
          <a:p>
            <a:pPr marL="180000" indent="-180000">
              <a:buAutoNum type="arabicPeriod"/>
            </a:pPr>
            <a:r>
              <a:rPr lang="de-DE" sz="1600" dirty="0" smtClean="0"/>
              <a:t> </a:t>
            </a:r>
            <a:r>
              <a:rPr lang="de-DE" sz="1600" dirty="0" err="1" smtClean="0"/>
              <a:t>Hiperface</a:t>
            </a:r>
            <a:r>
              <a:rPr lang="de-DE" sz="1600" dirty="0" smtClean="0"/>
              <a:t>-Geber</a:t>
            </a:r>
          </a:p>
          <a:p>
            <a:pPr marL="180000" indent="-180000">
              <a:buAutoNum type="arabicPeriod"/>
            </a:pPr>
            <a:r>
              <a:rPr lang="de-DE" sz="1600" dirty="0" smtClean="0"/>
              <a:t> Drive-</a:t>
            </a:r>
            <a:r>
              <a:rPr lang="de-DE" sz="1600" dirty="0" err="1" smtClean="0"/>
              <a:t>Cliq</a:t>
            </a:r>
            <a:r>
              <a:rPr lang="de-DE" sz="1600" dirty="0" smtClean="0"/>
              <a:t>-Geber</a:t>
            </a:r>
          </a:p>
          <a:p>
            <a:pPr marL="180000" indent="-180000">
              <a:buAutoNum type="arabicPeriod"/>
            </a:pPr>
            <a:r>
              <a:rPr lang="de-DE" sz="1600" dirty="0" smtClean="0">
                <a:solidFill>
                  <a:srgbClr val="00B050"/>
                </a:solidFill>
              </a:rPr>
              <a:t>ELB </a:t>
            </a:r>
            <a:r>
              <a:rPr lang="de-DE" sz="1600" dirty="0" smtClean="0"/>
              <a:t>Kurzhubachse mit Lineardirektantrieb</a:t>
            </a:r>
            <a:br>
              <a:rPr lang="de-DE" sz="1600" dirty="0" smtClean="0"/>
            </a:br>
            <a:r>
              <a:rPr lang="de-DE" sz="1600" dirty="0" smtClean="0"/>
              <a:t>und Kreuzrollenführung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CHLUSSCHART_LEHMAN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66" y="-9525"/>
            <a:ext cx="913326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61357" y="6239216"/>
            <a:ext cx="237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" name="Bild 3" descr="LOGOBALKEN_NE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5" name="Bild 4" descr="TOOLS_RS_NEU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233" y="5223117"/>
            <a:ext cx="1376290" cy="1376290"/>
          </a:xfrm>
          <a:prstGeom prst="rect">
            <a:avLst/>
          </a:prstGeom>
        </p:spPr>
      </p:pic>
      <p:pic>
        <p:nvPicPr>
          <p:cNvPr id="6" name="Bild 5" descr="Lehmann_Unterschrift_ weiß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559850" y="5686267"/>
            <a:ext cx="1692507" cy="7343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94779" y="6156940"/>
            <a:ext cx="23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b="1" dirty="0" smtClean="0">
                <a:solidFill>
                  <a:srgbClr val="FFFFFF"/>
                </a:solidFill>
                <a:cs typeface="Calibri"/>
              </a:rPr>
              <a:t>Jens Lehmann, </a:t>
            </a:r>
            <a:r>
              <a:rPr lang="en-US" sz="900" dirty="0" smtClean="0">
                <a:solidFill>
                  <a:srgbClr val="FFFFFF"/>
                </a:solidFill>
                <a:cs typeface="Calibri"/>
              </a:rPr>
              <a:t>a German goalkeeper legend,</a:t>
            </a:r>
          </a:p>
          <a:p>
            <a:pPr lvl="0"/>
            <a:r>
              <a:rPr lang="en-US" sz="900" dirty="0" smtClean="0">
                <a:solidFill>
                  <a:srgbClr val="FFFFFF"/>
                </a:solidFill>
                <a:cs typeface="Calibri"/>
              </a:rPr>
              <a:t>brand ambassador for SCHUNK since 2012</a:t>
            </a:r>
            <a:endParaRPr lang="de-DE" sz="900" dirty="0" smtClean="0">
              <a:solidFill>
                <a:srgbClr val="FFFFFF"/>
              </a:solidFill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20410_Titel_title_PGN-plus_singleline_head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20120410_Titel_title_PGN-plus_singleline_headline</Template>
  <TotalTime>0</TotalTime>
  <Words>131</Words>
  <Application>Microsoft Office PowerPoint</Application>
  <PresentationFormat>Bildschirmpräsentation (4:3)</PresentationFormat>
  <Paragraphs>53</Paragraphs>
  <Slides>5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6" baseType="lpstr">
      <vt:lpstr>20120410_Titel_title_PGN-plus_singleline_headline</vt:lpstr>
      <vt:lpstr>Folie 1</vt:lpstr>
      <vt:lpstr>Folie 2</vt:lpstr>
      <vt:lpstr>Folie 3</vt:lpstr>
      <vt:lpstr>Folie 4</vt:lpstr>
      <vt:lpstr>Folie 5</vt:lpstr>
    </vt:vector>
  </TitlesOfParts>
  <Company>SCHUNK GmbH &amp; Co. KG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LUTZ</dc:creator>
  <cp:lastModifiedBy>DIPLPMG2</cp:lastModifiedBy>
  <cp:revision>3859</cp:revision>
  <dcterms:created xsi:type="dcterms:W3CDTF">2012-04-16T06:22:40Z</dcterms:created>
  <dcterms:modified xsi:type="dcterms:W3CDTF">2015-09-09T08:00:57Z</dcterms:modified>
</cp:coreProperties>
</file>