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2-Finger-Parallelgreifer I Universalgreifer I PGN-plus-P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PGN-plus-P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9072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907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895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PGN-plus-P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Die weltweit bewährtesten Greifer am Markt – mit Dauerschmierung in der Vielzahnführung.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Lebenslang wartungsfrei. Garantiert!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Universeller 2-Finger-Parallelgreifer mit Dauerschmierung, großer Greifkraft und hoher Momentenaufnahme durch Vielzahn-Gleitführung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Zuverlässig. Robust. Flexibel.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Perfektionierung der Vielzahngleitführung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Schmierstofftaschen in der gesamten Vielzahnführungskontur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Staubdicht-Version SD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ATEX-Version EX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Portfolioerweiterung - Neue Baugrößen PGN-plus-P 40, 160 und 240</a:t>
            </a:r>
            <a:endParaRPr lang="de-DE" sz="1050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Halterung für Sensorik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Grundbacke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Vielzahn-Gleitführung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Zentrier- und Befestigungsmöglichkeiten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Der Kolben wird über Druckluft nach oben bzw. unten bewegt.</a:t>
            </a:r>
          </a:p>
          <a:p>
            <a:r>
              <a:rPr lang="de-DE" sz="1100">
                <a:solidFill>
                  <a:srgbClr val="003D6A"/>
                </a:solidFill>
              </a:rPr>
              <a:t>Die schrägen Wirkflächen des Keilhakens erzeugen dabei eine synchrone parallele Backenbewegung.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Keilhakenprinzip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41" name="Gruppieren 40"/>
          <p:cNvGrpSpPr/>
          <p:nvPr/>
        </p:nvGrpSpPr>
        <p:grpSpPr>
          <a:xfrm>
            <a:off x="4326310" y="3950935"/>
            <a:ext cx="4422042" cy="276999"/>
            <a:chOff x="332602" y="1772816"/>
            <a:chExt cx="6202904" cy="369332"/>
          </a:xfrm>
        </p:grpSpPr>
        <p:sp>
          <p:nvSpPr>
            <p:cNvPr id="42" name="Textfeld 41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Kolben</a:t>
              </a:r>
            </a:p>
          </p:txBody>
        </p:sp>
        <p:grpSp>
          <p:nvGrpSpPr>
            <p:cNvPr id="43" name="Gruppieren 42"/>
            <p:cNvGrpSpPr/>
            <p:nvPr/>
          </p:nvGrpSpPr>
          <p:grpSpPr>
            <a:xfrm>
              <a:off x="332602" y="1782196"/>
              <a:ext cx="318475" cy="338555"/>
              <a:chOff x="326038" y="789663"/>
              <a:chExt cx="318475" cy="338555"/>
            </a:xfrm>
          </p:grpSpPr>
          <p:sp>
            <p:nvSpPr>
              <p:cNvPr id="4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326038" y="789663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7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Robuste Vielzahn-Gleitführung </a:t>
            </a:r>
            <a:r>
              <a:rPr lang="de-DE" sz="1200">
                <a:solidFill>
                  <a:srgbClr val="003D6A"/>
                </a:solidFill>
              </a:rPr>
              <a:t>für präzise Handhabung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Große Momentenaufnahme möglich </a:t>
            </a:r>
            <a:r>
              <a:rPr lang="de-DE" sz="1200">
                <a:solidFill>
                  <a:srgbClr val="003D6A"/>
                </a:solidFill>
              </a:rPr>
              <a:t>geeignet für den Einsatz langer Greiferfinger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Schmierstofftaschen in der gesamten Vielzahnführungskontur </a:t>
            </a:r>
            <a:r>
              <a:rPr lang="de-DE" sz="1200">
                <a:solidFill>
                  <a:srgbClr val="003D6A"/>
                </a:solidFill>
              </a:rPr>
              <a:t>sorgen für Prozesssicherheit und verlängerte Wartungsintervalle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Maximale Antriebskolbenfläche </a:t>
            </a:r>
            <a:r>
              <a:rPr lang="de-DE" sz="1200">
                <a:solidFill>
                  <a:srgbClr val="003D6A"/>
                </a:solidFill>
              </a:rPr>
              <a:t>für maximale Greifkräfte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Befestigung an zwei Greiferseiten in drei Anschraubrichtungen </a:t>
            </a:r>
            <a:r>
              <a:rPr lang="de-DE" sz="1200">
                <a:solidFill>
                  <a:srgbClr val="003D6A"/>
                </a:solidFill>
              </a:rPr>
              <a:t>für universelle und flexible Montage des Greifers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Energieversorgung über schlauchlosen Direktanschluss oder über Verschraubungen </a:t>
            </a:r>
            <a:r>
              <a:rPr lang="de-DE" sz="1200">
                <a:solidFill>
                  <a:srgbClr val="003D6A"/>
                </a:solidFill>
              </a:rPr>
              <a:t>für universelle und flexible Montage des Greifers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Umfangreiches Sensorzubehör </a:t>
            </a:r>
            <a:r>
              <a:rPr lang="de-DE" sz="1200">
                <a:solidFill>
                  <a:srgbClr val="003D6A"/>
                </a:solidFill>
              </a:rPr>
              <a:t>für vielfältige Abfragemöglichkeiten und Überwachung der Hubposition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Vielfältige Optionen </a:t>
            </a:r>
            <a:r>
              <a:rPr lang="de-DE" sz="1200">
                <a:solidFill>
                  <a:srgbClr val="003D6A"/>
                </a:solidFill>
              </a:rPr>
              <a:t>zur speziellen Optimierung für genau Ihren Anwendungsfall (staubdicht, Hochtemperatur, Korrosionsschutz u. v. m.)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Schließkraft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180 .. 235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200 .. 260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0.08 .. 0.12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60 .. 65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2 .. 4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220 .. 490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235 .. 520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1.1 .. 1.9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0.17 .. 0.24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70 .. 80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350 .. 920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375 .. 1050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1.75 .. 3.6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0.27 .. 0.42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85 .. 100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4 .. 8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550 .. 1500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610 .. 1600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2.75 .. 5.5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0.51 .. 0.7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105 .. 125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5 .. 10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870 .. 2200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930 .. 2400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4.35 .. 8.75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0.9 .. 1.22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130 .. 160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1400 .. 4200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1520 .. 4450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7 .. 15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1.4 .. 2.1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170 .. 200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8 .. 16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2500 .. 6300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2800 .. 6900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12.5 .. 24.5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215 .. 245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14 .. 25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3800 .. 8750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4050 .. 9350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19 .. 32.5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5.4 .. 7.6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220 .. 310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17 .. 30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5300 .. 14000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5600 .. 14500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26.5 .. 45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8.7 .. 12.7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260 .. 355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6600 .. 15600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6800 .. 16000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33 .. 59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13.7 .. 18.7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250 .. 350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26 .. 45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10300 .. 26100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10800 .. 27000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51.5 .. 97.5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26.5 .. 39.8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300 .. 400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