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Compensating I Compensation unit Z I AGE-Z 2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AGE-Z 2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562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56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8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AGE-Z 2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Compensation unit Z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Compensation unit Z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Compact compensation unit with position fixation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10 mm compensation path in Z-direction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Compensation unit compensating in Z-direction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Compact. Compliant. Productive.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Monitoring groove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Pressure springs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Scope-free ball bearings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The compensation unit AGE-Z 2 allows for Z-compensation of different collection and deposition positions. The compensation unit runs on a ball-guide that is free from play. Pressure springs determine the rigidity of the AGE-Z 2. It can be increased by additionally actuating the pneumatic cylinder.</a:t>
            </a:r>
          </a:p>
          <a:p>
            <a:r>
              <a:rPr lang="de-DE" sz="900">
                <a:solidFill>
                  <a:srgbClr val="003D6A"/>
                </a:solidFill>
              </a:rPr>
              <a:t>The cylinder also ensures the unit to be locked in the event of dynamic movements. Monitoring of the retracted and the extended position is done by a magnetic switch.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 mounting pattern </a:t>
            </a:r>
            <a:r>
              <a:rPr lang="de-DE" sz="1200">
                <a:solidFill>
                  <a:srgbClr val="003D6A"/>
                </a:solidFill>
              </a:rPr>
              <a:t>for easy assembly to most types of robots without needing additional adapter plates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Locking </a:t>
            </a:r>
            <a:r>
              <a:rPr lang="de-DE" sz="1200">
                <a:solidFill>
                  <a:srgbClr val="003D6A"/>
                </a:solidFill>
              </a:rPr>
              <a:t>for switching the unit rigidly in a defined, extended or retracted position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design </a:t>
            </a:r>
            <a:r>
              <a:rPr lang="de-DE" sz="1200">
                <a:solidFill>
                  <a:srgbClr val="003D6A"/>
                </a:solidFill>
              </a:rPr>
              <a:t>for minimum installation height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Can be combined with AGE-XY without additional adapter plate </a:t>
            </a:r>
            <a:r>
              <a:rPr lang="de-DE" sz="1200">
                <a:solidFill>
                  <a:srgbClr val="003D6A"/>
                </a:solidFill>
              </a:rPr>
              <a:t>{Nutzen7}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</a:tblGrid>
              <a:tr xmlns:rel="http://schemas.openxmlformats.org/package/2006/relationships" xmlns:f="http://www.f.com" h="253080">
                <a:tc grid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Compensation 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Locking force retracted at 6 bar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Locking force extended at 6 bar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spring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spring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operating pressure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operating pressure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280 .. 300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750 .. 800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