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Accessories I Accessories I ECM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ECM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224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22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37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ECM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Accessories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Accessories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With 24 V/48 V input voltage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Electrical controllers are used to control/regulate mechatronic modules and systems without integrated electronics. They are offered by SCHUNK for EGN and EZN grippers.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Powerful. Easy. Bus capable.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Rotary encoding switch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Service interfaces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Status display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DIP switch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M12 plug-in technology for PROFIBUS/CAN communication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ECM controller is an electronic module, which is used to control/ regulate the mechatronic modules.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Spring clamp and plug connector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Standard RJ45 plug for PROFINET communication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accuracy and flexibility </a:t>
            </a:r>
            <a:r>
              <a:rPr lang="de-DE" sz="1200">
                <a:solidFill>
                  <a:srgbClr val="003D6A"/>
                </a:solidFill>
              </a:rPr>
              <a:t>for positioning processes with, for example, accurate positioning or exact force/torque control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SCHUNK MTS Motion Tool commissioning software </a:t>
            </a:r>
            <a:r>
              <a:rPr lang="de-DE" sz="1200">
                <a:solidFill>
                  <a:srgbClr val="003D6A"/>
                </a:solidFill>
              </a:rPr>
              <a:t>to support parameterization, commissioning and function tests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Communication interface PROFINET, PROFIBUS-DP und CAN </a:t>
            </a:r>
            <a:r>
              <a:rPr lang="de-DE" sz="1200">
                <a:solidFill>
                  <a:srgbClr val="003D6A"/>
                </a:solidFill>
              </a:rPr>
              <a:t>for flexible integration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USB service interfaces </a:t>
            </a:r>
            <a:r>
              <a:rPr lang="de-DE" sz="1200">
                <a:solidFill>
                  <a:srgbClr val="003D6A"/>
                </a:solidFill>
              </a:rPr>
              <a:t>for easy and quick parameterization via USB stick and commissioning via PC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 connector technology and spring clamps </a:t>
            </a:r>
            <a:r>
              <a:rPr lang="de-DE" sz="1200">
                <a:solidFill>
                  <a:srgbClr val="003D6A"/>
                </a:solidFill>
              </a:rPr>
              <a:t>for convenient and industry-suitable commissioning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Rotary encoding switch and DIP switch </a:t>
            </a:r>
            <a:r>
              <a:rPr lang="de-DE" sz="1200">
                <a:solidFill>
                  <a:srgbClr val="003D6A"/>
                </a:solidFill>
              </a:rPr>
              <a:t>for manual fieldbus addressing, baud rate setting and service functions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digital I/O </a:t>
            </a:r>
            <a:r>
              <a:rPr lang="de-DE" sz="1200">
                <a:solidFill>
                  <a:srgbClr val="003D6A"/>
                </a:solidFill>
              </a:rPr>
              <a:t>available as an option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Width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Number of digital inputs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Number of digital outputs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[A]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ECM-EGN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ECM-EZN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