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Magnetic gripper I EGM</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EGM</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6553.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655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1009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EGM</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Maximum holding force in confined spaces.</a:t>
            </a:r>
            <a:endParaRPr lang="de-DE" sz="1013" b="1">
              <a:solidFill>
                <a:srgbClr val="003D6A"/>
              </a:solidFill>
            </a:endParaRPr>
          </a:p>
          <a:p>
            <a:endParaRPr lang="de-DE" sz="1013" b="1">
              <a:solidFill>
                <a:srgbClr val="00446B"/>
              </a:solidFill>
            </a:endParaRPr>
          </a:p>
          <a:p>
            <a:r>
              <a:rPr lang="de-DE" sz="1013" b="1">
                <a:solidFill>
                  <a:srgbClr val="00446B"/>
                </a:solidFill>
              </a:rPr>
              <a:t>Up to 118 kg workpiece weight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Electro-permanent magnetic gripper for energy-efficient handling of ferromagnetic workpieces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Strong. Simple Control. Compact.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One-piece base body made of steel</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Polarity reversible AlNiCo-magnet</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Steel poles with bore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Potting compound of synthetic resin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Copper coil</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The function of the magnetic gripper bases on the combination of AlNiCo and neodymium magnets. The magnetic flux of the AlNiCo magnets passes the neodymium magnet in the deactivated state, and closes the magnetic circuit over the gripper base body made of steel. To activate the system, an electric current pulse is conducted through the coil, which reverses the polarity of the AlNiCo magnets accordingly.</a:t>
            </a:r>
          </a:p>
          <a:p>
            <a:r>
              <a:rPr lang="de-DE" sz="800">
                <a:solidFill>
                  <a:srgbClr val="003D6A"/>
                </a:solidFill>
              </a:rPr>
              <a:t>The magnetic flux can not pass the Neodym magnets anymore and has to pass via the workpiece into the opposite pole, creating a holding force.</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Cable connector of Harting</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Non-pole reversing neodymium permanent magnets</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High holding forces at lowest space </a:t>
            </a:r>
            <a:r>
              <a:rPr lang="de-DE" sz="1200">
                <a:solidFill>
                  <a:srgbClr val="003D6A"/>
                </a:solidFill>
              </a:rPr>
              <a:t>for reliable part handling in compact machines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Low weight </a:t>
            </a:r>
            <a:r>
              <a:rPr lang="de-DE" sz="1200">
                <a:solidFill>
                  <a:srgbClr val="003D6A"/>
                </a:solidFill>
              </a:rPr>
              <a:t>for high dynamics in challenging applications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Reliable holding force maintenance </a:t>
            </a:r>
            <a:r>
              <a:rPr lang="de-DE" sz="1200">
                <a:solidFill>
                  <a:srgbClr val="003D6A"/>
                </a:solidFill>
              </a:rPr>
              <a:t>to ensure process reliable operation even in scenarios with emergency stop</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Energy efficiency: electricity is only required for magnetization and demagnetization </a:t>
            </a:r>
            <a:r>
              <a:rPr lang="de-DE" sz="1200">
                <a:solidFill>
                  <a:srgbClr val="003D6A"/>
                </a:solidFill>
              </a:rPr>
              <a:t>for an economic and careful managment of resources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Variable number of magnetic poles and adaptation possibilities to any common robot </a:t>
            </a:r>
            <a:r>
              <a:rPr lang="de-DE" sz="1200">
                <a:solidFill>
                  <a:srgbClr val="003D6A"/>
                </a:solidFill>
              </a:rPr>
              <a:t>to ensure the optimum adaption to each application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Workpiece accessibility from five sides free from interfering contours </a:t>
            </a:r>
            <a:r>
              <a:rPr lang="de-DE" sz="1200">
                <a:solidFill>
                  <a:srgbClr val="003D6A"/>
                </a:solidFill>
              </a:rPr>
              <a:t>by unnecessary gripper fingers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Number of poles</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Magnet area</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Minimum workpiece thickness</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activations/minute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[cm²]</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B-L</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6.5 .. 11.5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2 .. 4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36 .. 72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15 .. 20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B-Q</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5.5 .. 25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2 .. 4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50 .. 196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12 .. 18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8 .. 20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M-L</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1 .. 3.1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12 .. 36.9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3 .. 10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12 .. 16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M-Q</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1.3 .. 7.1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18.4 .. 98.1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6 .. 16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6 .. 20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