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Universal gripper I EGN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EGN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498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498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EGN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first electric 2-finger parallel gripper with multi-tooth guidance.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1,000 N gripping force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Servo-electric 2-finger parallel gripper with high gripping force and moment loads due to the multi-tooth guidance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Flexible. Strong.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Multi-tooth guidance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Spindle nut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spindle nut which is mounted on bearings, transfers the rotary motion of the servomotor into an axial motion.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parallel jaw motion.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Drive design of servomotor </a:t>
            </a:r>
            <a:r>
              <a:rPr lang="de-DE" sz="1200">
                <a:solidFill>
                  <a:srgbClr val="003D6A"/>
                </a:solidFill>
              </a:rPr>
              <a:t>for flexible use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With external electronics </a:t>
            </a:r>
            <a:r>
              <a:rPr lang="de-DE" sz="1200">
                <a:solidFill>
                  <a:srgbClr val="003D6A"/>
                </a:solidFill>
              </a:rPr>
              <a:t>for simple integration into existing servo-controlled concepts via PROFINET, PROFIBUS or CAN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Pre-positioning capability </a:t>
            </a:r>
            <a:r>
              <a:rPr lang="de-DE" sz="1200">
                <a:solidFill>
                  <a:srgbClr val="003D6A"/>
                </a:solidFill>
              </a:rPr>
              <a:t>to reduce cycle times through a short working stroke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multi-tooth guidance </a:t>
            </a:r>
            <a:r>
              <a:rPr lang="de-DE" sz="1200">
                <a:solidFill>
                  <a:srgbClr val="003D6A"/>
                </a:solidFill>
              </a:rPr>
              <a:t>for precise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from two sides in three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</a:tblGrid>
              <a:tr xmlns:rel="http://schemas.openxmlformats.org/package/2006/relationships" xmlns:f="http://www.f.com" h="253080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voltage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[V DC]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0.84 .. 0.94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1.35 .. 1.53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3 .. 3.4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