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Gripper for small components I EGP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EGP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3051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30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8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EGP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Gripper for small components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Gripper for small components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 electric gripper for small components with the highest power density on the market.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300 N gripping force at a weight of 0.8 kg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Electric 2-finger parallel gripper with smooth-running base jaws guided on roller bearings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600" b="1">
                <a:solidFill>
                  <a:schemeClr val="bg1"/>
                </a:solidFill>
              </a:rPr>
              <a:t>High Performance Density. Fast. Compact.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New variant with IO-link interface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Flexible gripping force adjustment software-controlled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Variable position adjustment for pre-positioning the gripper fingers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Position detection over the entire range of stroke due to integrated sensor system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Maintenance and diagnostics reporting via IO-link interface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Gear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Cross roller guidance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Control electronics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brushless servomotor drives the base jaw via the gear mechanism.</a:t>
            </a:r>
          </a:p>
          <a:p>
            <a:r>
              <a:rPr lang="de-DE" sz="1100">
                <a:solidFill>
                  <a:srgbClr val="003D6A"/>
                </a:solidFill>
              </a:rPr>
              <a:t>The jaw stroke is synchronized by means of rack and pinion kinematics.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Highest performance density </a:t>
            </a:r>
            <a:r>
              <a:rPr lang="de-DE" sz="1200">
                <a:solidFill>
                  <a:srgbClr val="003D6A"/>
                </a:solidFill>
              </a:rPr>
              <a:t>for the use of smaller grippers sizes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Control via digital I/O </a:t>
            </a:r>
            <a:r>
              <a:rPr lang="de-DE" sz="1200">
                <a:solidFill>
                  <a:srgbClr val="003D6A"/>
                </a:solidFill>
              </a:rPr>
              <a:t>for easy commissioning and rapid integration into existing systems.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Two to four stage adjustable gripping force </a:t>
            </a:r>
            <a:r>
              <a:rPr lang="de-DE" sz="1200">
                <a:solidFill>
                  <a:srgbClr val="003D6A"/>
                </a:solidFill>
              </a:rPr>
              <a:t>for simple adaption to sensitive workpieces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Backlash-free, pre-loaded cross roller guide </a:t>
            </a:r>
            <a:r>
              <a:rPr lang="de-DE" sz="1200">
                <a:solidFill>
                  <a:srgbClr val="003D6A"/>
                </a:solidFill>
              </a:rPr>
              <a:t>for precise gripping with nearly constant force for all permissible finger lengths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Very high maximum cycles per minute </a:t>
            </a:r>
            <a:r>
              <a:rPr lang="de-DE" sz="1200">
                <a:solidFill>
                  <a:srgbClr val="003D6A"/>
                </a:solidFill>
              </a:rPr>
              <a:t>for highest productivity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dimensions </a:t>
            </a:r>
            <a:r>
              <a:rPr lang="de-DE" sz="1200">
                <a:solidFill>
                  <a:srgbClr val="003D6A"/>
                </a:solidFill>
              </a:rPr>
              <a:t>for minimal interfering contours in the application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Proven a thousand times MPG-plus basis </a:t>
            </a:r>
            <a:r>
              <a:rPr lang="de-DE" sz="1200">
                <a:solidFill>
                  <a:srgbClr val="003D6A"/>
                </a:solidFill>
              </a:rPr>
              <a:t>for equal gripping forces and strokes with identically high efficiency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Brushless DC servomotor </a:t>
            </a:r>
            <a:r>
              <a:rPr lang="de-DE" sz="1200">
                <a:solidFill>
                  <a:srgbClr val="003D6A"/>
                </a:solidFill>
              </a:rPr>
              <a:t>for almost wear-free use and a long service life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Control via IO-Link </a:t>
            </a:r>
            <a:r>
              <a:rPr lang="de-DE" sz="1200">
                <a:solidFill>
                  <a:srgbClr val="003D6A"/>
                </a:solidFill>
              </a:rPr>
              <a:t>Enables pre-positioning of the gripper finger and evaluation of the gripper condition as well as the adjustability of special gripping modes.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65559"/>
                <a:gridCol xmlns:rel="http://schemas.openxmlformats.org/package/2006/relationships" xmlns:f="http://www.f.com" w="777039"/>
                <a:gridCol xmlns:rel="http://schemas.openxmlformats.org/package/2006/relationships" xmlns:f="http://www.f.com" w="1165559"/>
                <a:gridCol xmlns:rel="http://schemas.openxmlformats.org/package/2006/relationships" xmlns:f="http://www.f.com" w="1165559"/>
                <a:gridCol xmlns:rel="http://schemas.openxmlformats.org/package/2006/relationships" xmlns:f="http://www.f.com" w="1554079"/>
                <a:gridCol xmlns:rel="http://schemas.openxmlformats.org/package/2006/relationships" xmlns:f="http://www.f.com" w="1359819"/>
                <a:gridCol xmlns:rel="http://schemas.openxmlformats.org/package/2006/relationships" xmlns:f="http://www.f.com" w="1165559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Min.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gripping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12 .. 20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0.07 .. 0.2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0.11 .. 0.12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0.15 .. 0.7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0.3 .. 0.34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0.51 .. 0.55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0.8 .. 0.83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