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Rotary gripper module I Parallel Gripper Swivel Module I EGS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EGS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1909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1909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170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EGS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Parallel Gripper Swivel Module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Parallel Gripper Swivel Module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0.18 s / 180° swivel time</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Electric, 2-finger, parallel gripper swivel module with smoothly running base jaws guidance on roller bearings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Easy. Fast. Compact.</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Sensor system</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Cross roller guidance</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Base Jaw</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Drives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Control electronics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The gripper swivel module has two stationary brushless servomotor drives. The outer motor rotates the gripper. The inner motor drives the base jaw of the gripper. The jaw stroke is synchronized by a rack and pinion kinematic.</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Patented gear coupling</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Control via digital I/O </a:t>
            </a:r>
            <a:r>
              <a:rPr lang="de-DE" sz="1200">
                <a:solidFill>
                  <a:srgbClr val="003D6A"/>
                </a:solidFill>
              </a:rPr>
              <a:t>for easy commissioning and rapid integration into existing systems.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Almost no wear parts </a:t>
            </a:r>
            <a:r>
              <a:rPr lang="de-DE" sz="1200">
                <a:solidFill>
                  <a:srgbClr val="003D6A"/>
                </a:solidFill>
              </a:rPr>
              <a:t>for high machine uptime and low operating costs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Small required space </a:t>
            </a:r>
            <a:r>
              <a:rPr lang="de-DE" sz="1200">
                <a:solidFill>
                  <a:srgbClr val="003D6A"/>
                </a:solidFill>
              </a:rPr>
              <a:t>as the rotary drive and gripper are merged in one compact module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Two to four stage adjustable gripping force </a:t>
            </a:r>
            <a:r>
              <a:rPr lang="de-DE" sz="1200">
                <a:solidFill>
                  <a:srgbClr val="003D6A"/>
                </a:solidFill>
              </a:rPr>
              <a:t>for simple adaption to sensitive workpieces</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Four stage adjustable rotational speed </a:t>
            </a:r>
            <a:r>
              <a:rPr lang="de-DE" sz="1200">
                <a:solidFill>
                  <a:srgbClr val="003D6A"/>
                </a:solidFill>
              </a:rPr>
              <a:t>for high flexibility in cycle times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Very high maximum cycles per minute </a:t>
            </a:r>
            <a:r>
              <a:rPr lang="de-DE" sz="1200">
                <a:solidFill>
                  <a:srgbClr val="003D6A"/>
                </a:solidFill>
              </a:rPr>
              <a:t>for highest productivity</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Backlash-free, pre-loaded cross roller guide </a:t>
            </a:r>
            <a:r>
              <a:rPr lang="de-DE" sz="1200">
                <a:solidFill>
                  <a:srgbClr val="003D6A"/>
                </a:solidFill>
              </a:rPr>
              <a:t>for precise gripping with nearly constant force for all permissible finger lengths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Standardized mounting bores </a:t>
            </a:r>
            <a:r>
              <a:rPr lang="de-DE" sz="1200">
                <a:solidFill>
                  <a:srgbClr val="003D6A"/>
                </a:solidFill>
              </a:rPr>
              <a:t>for numerous combinations with other components from the modular system</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gridCol xmlns:rel="http://schemas.openxmlformats.org/package/2006/relationships" xmlns:f="http://www.f.com" w="642552"/>
              </a:tblGrid>
              <a:tr xmlns:rel="http://schemas.openxmlformats.org/package/2006/relationships" xmlns:f="http://www.f.com" h="253080">
                <a:tc gridSpan="13">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Size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Nominal torque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angle of rotation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angle of rotation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finger length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mass moment of inertia</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Repeat accuracy for gripping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Repeat accuracy for swiveling</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Weight</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[kgmm²]</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0.45</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0.115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0.02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1.2</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