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Linear module I Linear axis I ELB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ELB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19032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190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135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ELB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Linear axis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Linear axis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The fastest electric linear module for assembly automation.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100 m/s2 acceleration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Short stroke linear direct drive with cross roller guidance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Precise. Reliable. Flexible.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Integrated secondary parts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Stroke measuring system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Cross roller guidance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Base body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Mounting pattern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electric drive consists of a primary part (motor coil) and a secondary part (permanent magnets). Inside the controller the phase and amplitude of the applied electric current are controlled. This sets the profile, which is fitted with magnets, in motion.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Motor plug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Integrated motor and measuring system in the axis </a:t>
            </a:r>
            <a:r>
              <a:rPr lang="de-DE" sz="1200">
                <a:solidFill>
                  <a:srgbClr val="003D6A"/>
                </a:solidFill>
              </a:rPr>
              <a:t>minimizes interfering contours and space requirements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Can be fitted with absolute stroke measuring system </a:t>
            </a:r>
            <a:r>
              <a:rPr lang="de-DE" sz="1200">
                <a:solidFill>
                  <a:srgbClr val="003D6A"/>
                </a:solidFill>
              </a:rPr>
              <a:t>Less programming effort and time saving when commissioning and in operation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High dynamics for shorter cycle times </a:t>
            </a:r>
            <a:r>
              <a:rPr lang="de-DE" sz="1200">
                <a:solidFill>
                  <a:srgbClr val="003D6A"/>
                </a:solidFill>
              </a:rPr>
              <a:t>therefore a high productivity is achieved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Almost no wear parts </a:t>
            </a:r>
            <a:r>
              <a:rPr lang="de-DE" sz="1200">
                <a:solidFill>
                  <a:srgbClr val="003D6A"/>
                </a:solidFill>
              </a:rPr>
              <a:t>for a long service life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Pretensioned junction rollers </a:t>
            </a:r>
            <a:r>
              <a:rPr lang="de-DE" sz="1200">
                <a:solidFill>
                  <a:srgbClr val="003D6A"/>
                </a:solidFill>
              </a:rPr>
              <a:t>That means absolutely scope-free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Standardized mounting bores </a:t>
            </a:r>
            <a:r>
              <a:rPr lang="de-DE" sz="1200">
                <a:solidFill>
                  <a:srgbClr val="003D6A"/>
                </a:solidFill>
              </a:rPr>
              <a:t>for numerous combinations with other components from the modular system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Optional pneumatic or electric holding brake as rod lock </a:t>
            </a:r>
            <a:r>
              <a:rPr lang="de-DE" sz="1200">
                <a:solidFill>
                  <a:srgbClr val="003D6A"/>
                </a:solidFill>
              </a:rPr>
              <a:t>for process reliability during system downtime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Optionally certified safety devices according to SIL2/PLd </a:t>
            </a:r>
            <a:r>
              <a:rPr lang="de-DE" sz="1200">
                <a:solidFill>
                  <a:srgbClr val="003D6A"/>
                </a:solidFill>
              </a:rPr>
              <a:t>with the HIPERFACE® and DRIVE-CliQ interfaces for applications with high standards in the area of machine safety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Stroke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driving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Nominal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useful load (horizontal)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acceleration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[m/s²]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50 .. 125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3 .. 6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2 .. 3.12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