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3-Finger Centric Gripper I Centric Grippers I EZN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EZN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24987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2498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180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EZN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Centric Grippers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Centric Grippers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The only electric 3-finger centric gripper with multi-tooth guidance.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Servo-electric 3-finger centric gripper with high gripping force and high maximum moment due to multi-tooth guidance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Robust. Flexible. Strong.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Base Jaw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Wedge-hook design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Spindle nut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Drive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spindle nut which is mounted on bearings, transfers the rotary motion of the servomotor into an axial motion.</a:t>
            </a:r>
          </a:p>
          <a:p>
            <a:r>
              <a:rPr lang="de-DE" sz="1100">
                <a:solidFill>
                  <a:srgbClr val="003D6A"/>
                </a:solidFill>
              </a:rPr>
              <a:t>The oblique surfaces of the wedge-hook generate a synchronous jaw movement.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Drive design of servomotor </a:t>
            </a:r>
            <a:r>
              <a:rPr lang="de-DE" sz="1200">
                <a:solidFill>
                  <a:srgbClr val="003D6A"/>
                </a:solidFill>
              </a:rPr>
              <a:t>for flexible use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With external electronics </a:t>
            </a:r>
            <a:r>
              <a:rPr lang="de-DE" sz="1200">
                <a:solidFill>
                  <a:srgbClr val="003D6A"/>
                </a:solidFill>
              </a:rPr>
              <a:t>for simple integration into existing servo-controlled concepts via PROFINET, PROFIBUS or CAN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Pre-positioning capability </a:t>
            </a:r>
            <a:r>
              <a:rPr lang="de-DE" sz="1200">
                <a:solidFill>
                  <a:srgbClr val="003D6A"/>
                </a:solidFill>
              </a:rPr>
              <a:t>to reduce cycle times through a short working stroke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Robust multi-tooth guidance </a:t>
            </a:r>
            <a:r>
              <a:rPr lang="de-DE" sz="1200">
                <a:solidFill>
                  <a:srgbClr val="003D6A"/>
                </a:solidFill>
              </a:rPr>
              <a:t>for precise handling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maximum moments possible </a:t>
            </a:r>
            <a:r>
              <a:rPr lang="de-DE" sz="1200">
                <a:solidFill>
                  <a:srgbClr val="003D6A"/>
                </a:solidFill>
              </a:rPr>
              <a:t>suitable for using long gripper fingers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Fastening at one gripper side in two screw directions </a:t>
            </a:r>
            <a:r>
              <a:rPr lang="de-DE" sz="1200">
                <a:solidFill>
                  <a:srgbClr val="003D6A"/>
                </a:solidFill>
              </a:rPr>
              <a:t>for universal and flexible gripper assembly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  <a:gridCol xmlns:rel="http://schemas.openxmlformats.org/package/2006/relationships" xmlns:f="http://www.f.com" w="1044147"/>
              </a:tblGrid>
              <a:tr xmlns:rel="http://schemas.openxmlformats.org/package/2006/relationships" xmlns:f="http://www.f.com" h="253080">
                <a:tc grid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Min. gripping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gripping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permissible finger length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Nominal voltage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[V DC]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0.98 .. 1.08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2.3 .. 2.48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