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Long-stroke gripper I LEG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LEG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002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00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3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LEG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Long-stroke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Long-stroke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Lightweight gripper, weight-optimized with variable finger movement, and long stroke.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Variable stroke up to 281 mm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 2-finger parallel gripper with lightweight profile rail guide and adaptable servomotor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Light. Productive.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Recirculating ball bearing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installation space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two ball-screw spindle drives, which move the base jaw, are driven by one or two servomotors via a toothed belt.</a:t>
            </a:r>
          </a:p>
          <a:p>
            <a:r>
              <a:rPr lang="de-DE" sz="1100">
                <a:solidFill>
                  <a:srgbClr val="003D6A"/>
                </a:solidFill>
              </a:rPr>
              <a:t>With two drives every jaw can be moved individually from each other. During the actuation with a servomotor, a coupling synchronizes the right-to-left and the left-to-right spindle with each other.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 guide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moments due to double profiled rail guide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Extremely narrow design </a:t>
            </a:r>
            <a:r>
              <a:rPr lang="de-DE" sz="1200">
                <a:solidFill>
                  <a:srgbClr val="003D6A"/>
                </a:solidFill>
              </a:rPr>
              <a:t>for minimal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Adaptable drive motor </a:t>
            </a:r>
            <a:r>
              <a:rPr lang="de-DE" sz="1200">
                <a:solidFill>
                  <a:srgbClr val="003D6A"/>
                </a:solidFill>
              </a:rPr>
              <a:t>for versatile approach and easy integration into existing control concepts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Position and torque-controlled movement of the gripper </a:t>
            </a:r>
            <a:r>
              <a:rPr lang="de-DE" sz="1200">
                <a:solidFill>
                  <a:srgbClr val="003D6A"/>
                </a:solidFill>
              </a:rPr>
              <a:t>For very flexible gripping of various geometries and types of components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Synchronized but also asynchronous moving of the fingers  </a:t>
            </a:r>
            <a:r>
              <a:rPr lang="de-DE" sz="1200">
                <a:solidFill>
                  <a:srgbClr val="003D6A"/>
                </a:solidFill>
              </a:rPr>
              <a:t>for various gripping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Safety functions such as STO and SLS </a:t>
            </a:r>
            <a:r>
              <a:rPr lang="de-DE" sz="1200">
                <a:solidFill>
                  <a:srgbClr val="003D6A"/>
                </a:solidFill>
              </a:rPr>
              <a:t>can be realized by the use of a suitable drive motor and controller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Available for standard robot adaptations </a:t>
            </a:r>
            <a:r>
              <a:rPr lang="de-DE" sz="1200">
                <a:solidFill>
                  <a:srgbClr val="003D6A"/>
                </a:solidFill>
              </a:rPr>
              <a:t>according to ISO 9409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