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actuators I Universal swivel unit I SRM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670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67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7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swivel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swivel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robust swivel module with the highest power density on the market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25% higher torque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Universally usable unit for pneumatic swivel and turning movements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Fast. High Performance.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Largest center bore also in version with media feed-through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Pre-adjusted shock absorber stroke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Density, play-free pre-loaded bearing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Modular design and can be combined in any way with options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Equipped with FKM seals as standard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Swivel angle adjustment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Pinion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When subjected to pressure, the two pneumatic pistons move their end faces in a straight line in their respective bores thus turning the pinion by means of the serrations on their sides.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Bearing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Finely graded series with a steady increase in torque </a:t>
            </a:r>
            <a:r>
              <a:rPr lang="de-DE" sz="1200">
                <a:solidFill>
                  <a:srgbClr val="003D6A"/>
                </a:solidFill>
              </a:rPr>
              <a:t>for multiple cases of application, the correct size as a standard product is available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Large center bore </a:t>
            </a:r>
            <a:r>
              <a:rPr lang="de-DE" sz="1200">
                <a:solidFill>
                  <a:srgbClr val="003D6A"/>
                </a:solidFill>
              </a:rPr>
              <a:t>for feed-through of cables and hoses with the same unit height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Pre-adjusted shock absorber stroke </a:t>
            </a:r>
            <a:r>
              <a:rPr lang="de-DE" sz="1200">
                <a:solidFill>
                  <a:srgbClr val="003D6A"/>
                </a:solidFill>
              </a:rPr>
              <a:t>for fast and easy commissioning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Swivel angle can be selected as either 90° or 180° </a:t>
            </a:r>
            <a:r>
              <a:rPr lang="de-DE" sz="1200">
                <a:solidFill>
                  <a:srgbClr val="003D6A"/>
                </a:solidFill>
              </a:rPr>
              <a:t>complete flexibility in selecting the angle of rotation, application-specific angles possible on request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Selectable end position adjustability either small or large </a:t>
            </a:r>
            <a:r>
              <a:rPr lang="de-DE" sz="1200">
                <a:solidFill>
                  <a:srgbClr val="003D6A"/>
                </a:solidFill>
              </a:rPr>
              <a:t>for flexible adjustability of the swivel angle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attachable fluid feed-through and electrical feed-through </a:t>
            </a:r>
            <a:r>
              <a:rPr lang="de-DE" sz="1200">
                <a:solidFill>
                  <a:srgbClr val="003D6A"/>
                </a:solidFill>
              </a:rPr>
              <a:t>for permanently safe feed-through of gases, vacuum, and electrical sensor and actuator signals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Modular attachment to various options </a:t>
            </a:r>
            <a:r>
              <a:rPr lang="de-DE" sz="1200">
                <a:solidFill>
                  <a:srgbClr val="003D6A"/>
                </a:solidFill>
              </a:rPr>
              <a:t>for individual adjustment to various cases of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Choice of electronic magnetic sensors or inductive proximity sensors </a:t>
            </a:r>
            <a:r>
              <a:rPr lang="de-DE" sz="1200">
                <a:solidFill>
                  <a:srgbClr val="003D6A"/>
                </a:solidFill>
              </a:rPr>
              <a:t>for absolute variability of position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Swivel angle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Mass moment of inertia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0.45 .. 0.5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0.0008 .. 0.0014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0.252 .. 0.37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0.75 .. 0.8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0.0025 .. 0.0072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0.392 .. 0.49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0.005 .. 0.014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0.41 .. 0.72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1 .. 1.47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0.62 .. 1.25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2.1 .. 3.6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0.054 .. 0.16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1.15 .. 2.93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4 .. 5.95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1.71 .. 4.23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3.16 .. 5.71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20.7 .. 23.7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5.93 .. 9.74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