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7" r:id="rId3"/>
    <p:sldId id="268" r:id="rId4"/>
    <p:sldId id="269" r:id="rId5"/>
    <p:sldId id="260" r:id="rId6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  <p:cmAuthor id="2" name="Jakob Khoury" initials="JK" lastIdx="9" clrIdx="2"/>
  <p:cmAuthor id="3" name=" .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009EE0"/>
    <a:srgbClr val="1BBBE9"/>
    <a:srgbClr val="99CCFF"/>
    <a:srgbClr val="D7E2ED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9" autoAdjust="0"/>
    <p:restoredTop sz="94519" autoAdjust="0"/>
  </p:normalViewPr>
  <p:slideViewPr>
    <p:cSldViewPr snapToGrid="0" snapToObjects="1">
      <p:cViewPr>
        <p:scale>
          <a:sx n="70" d="100"/>
          <a:sy n="70" d="100"/>
        </p:scale>
        <p:origin x="-102" y="-82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4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Short </a:t>
            </a:r>
            <a:r>
              <a:rPr lang="de-DE" sz="3200" dirty="0" err="1" smtClean="0">
                <a:solidFill>
                  <a:schemeClr val="bg1"/>
                </a:solidFill>
                <a:ea typeface="ＭＳ Ｐゴシック" charset="-128"/>
              </a:rPr>
              <a:t>presentation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VEH/APDA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2994170" y="1397411"/>
            <a:ext cx="6149830" cy="4974814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Unique </a:t>
            </a:r>
            <a:r>
              <a:rPr lang="de-DE" b="1" dirty="0" err="1" smtClean="0">
                <a:solidFill>
                  <a:schemeClr val="tx1"/>
                </a:solidFill>
                <a:cs typeface="Times New Roman" pitchFamily="18" charset="0"/>
              </a:rPr>
              <a:t>selling</a:t>
            </a: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cs typeface="Times New Roman" pitchFamily="18" charset="0"/>
              </a:rPr>
              <a:t>points</a:t>
            </a: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lvl="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Easy adjustment of pick and place 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positions used in handling systems</a:t>
            </a:r>
            <a:endParaRPr lang="de-DE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Further </a:t>
            </a:r>
            <a:r>
              <a:rPr lang="de-DE" b="1" dirty="0" err="1" smtClean="0">
                <a:solidFill>
                  <a:schemeClr val="tx1"/>
                </a:solidFill>
                <a:cs typeface="Times New Roman" pitchFamily="18" charset="0"/>
              </a:rPr>
              <a:t>product</a:t>
            </a: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cs typeface="Times New Roman" pitchFamily="18" charset="0"/>
              </a:rPr>
              <a:t>features</a:t>
            </a: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Ground and hard-chrome plated steel columns</a:t>
            </a:r>
            <a:endParaRPr lang="de-DE" sz="16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Precise shape and positional tolerances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Assembly- and centering bores</a:t>
            </a:r>
            <a:endParaRPr lang="de-DE" sz="16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One module for all directions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VEH – adjustment unit</a:t>
            </a:r>
            <a:endParaRPr lang="de-DE" sz="1800" b="1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Two linear compensation directions</a:t>
            </a:r>
            <a:endParaRPr lang="de-DE" sz="16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One rotating compensation direction</a:t>
            </a:r>
            <a:endParaRPr lang="de-DE" sz="16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Can be adjusted simply using one hexagon socket wrench</a:t>
            </a:r>
            <a:endParaRPr lang="de-DE" sz="16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Low-profile design</a:t>
            </a:r>
            <a:endParaRPr lang="de-DE" sz="16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Suitable for single and double bases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APDA mounting plate axial</a:t>
            </a:r>
            <a:endParaRPr lang="de-DE" sz="1800" b="1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Further clamping element for the compact structure of complete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handling systems</a:t>
            </a:r>
            <a:endParaRPr lang="de-DE" sz="16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 Further structure can now be attached directly above the pillars</a:t>
            </a:r>
            <a:endParaRPr lang="de-DE" sz="1600" dirty="0" smtClean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4100518" cy="361950"/>
          </a:xfrm>
        </p:spPr>
        <p:txBody>
          <a:bodyPr/>
          <a:lstStyle/>
          <a:p>
            <a:r>
              <a:rPr lang="de-DE" dirty="0" smtClean="0"/>
              <a:t>Short </a:t>
            </a:r>
            <a:r>
              <a:rPr lang="de-DE" dirty="0" err="1" smtClean="0"/>
              <a:t>presentation</a:t>
            </a:r>
            <a:r>
              <a:rPr lang="de-DE" dirty="0" smtClean="0"/>
              <a:t> VEH/APDA, September 25, 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61444" y="713034"/>
            <a:ext cx="8142290" cy="960702"/>
          </a:xfrm>
        </p:spPr>
        <p:txBody>
          <a:bodyPr/>
          <a:lstStyle/>
          <a:p>
            <a:r>
              <a:rPr lang="de-DE" dirty="0" smtClean="0"/>
              <a:t>VEH/APDA</a:t>
            </a:r>
            <a:br>
              <a:rPr lang="de-DE" dirty="0" smtClean="0"/>
            </a:br>
            <a:r>
              <a:rPr lang="de-DE" sz="2000" dirty="0" smtClean="0"/>
              <a:t>#1: </a:t>
            </a:r>
            <a:r>
              <a:rPr lang="en-US" sz="2000" dirty="0" smtClean="0"/>
              <a:t>New modules for the pillar assembly system for more flexibility and easy adjustment of the handling units 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 l="26064" t="38651" r="52317" b="2550"/>
          <a:stretch>
            <a:fillRect/>
          </a:stretch>
        </p:blipFill>
        <p:spPr bwMode="auto">
          <a:xfrm>
            <a:off x="535926" y="1422400"/>
            <a:ext cx="2052954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107927" y="1765300"/>
            <a:ext cx="72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APDA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120627" y="550493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VEH</a:t>
            </a:r>
          </a:p>
        </p:txBody>
      </p:sp>
      <p:grpSp>
        <p:nvGrpSpPr>
          <p:cNvPr id="6" name="Gruppieren 12"/>
          <p:cNvGrpSpPr/>
          <p:nvPr/>
        </p:nvGrpSpPr>
        <p:grpSpPr>
          <a:xfrm>
            <a:off x="5696712" y="181917"/>
            <a:ext cx="3199046" cy="461665"/>
            <a:chOff x="5285232" y="268023"/>
            <a:chExt cx="3199046" cy="461665"/>
          </a:xfrm>
        </p:grpSpPr>
        <p:sp>
          <p:nvSpPr>
            <p:cNvPr id="14" name="Textfeld 13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en-US" sz="1200" dirty="0" smtClean="0">
                  <a:solidFill>
                    <a:schemeClr val="tx2"/>
                  </a:solidFill>
                </a:rPr>
                <a:t> product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New Sizes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New Product</a:t>
              </a:r>
            </a:p>
            <a:p>
              <a:endParaRPr lang="en-US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3459073" cy="252000"/>
          </a:xfrm>
        </p:spPr>
        <p:txBody>
          <a:bodyPr/>
          <a:lstStyle/>
          <a:p>
            <a:r>
              <a:rPr lang="de-DE" dirty="0" smtClean="0"/>
              <a:t>Short </a:t>
            </a:r>
            <a:r>
              <a:rPr lang="de-DE" dirty="0" err="1" smtClean="0"/>
              <a:t>presentation</a:t>
            </a:r>
            <a:r>
              <a:rPr lang="de-DE" dirty="0" smtClean="0"/>
              <a:t> VEH/APDA, September 25, 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61444" y="656762"/>
            <a:ext cx="8142290" cy="960702"/>
          </a:xfrm>
        </p:spPr>
        <p:txBody>
          <a:bodyPr/>
          <a:lstStyle/>
          <a:p>
            <a:r>
              <a:rPr lang="de-DE" dirty="0" smtClean="0"/>
              <a:t>VEH/APDA</a:t>
            </a:r>
            <a:br>
              <a:rPr lang="de-DE" dirty="0" smtClean="0"/>
            </a:br>
            <a:r>
              <a:rPr lang="de-DE" sz="2000" dirty="0" smtClean="0"/>
              <a:t>#1: </a:t>
            </a:r>
            <a:r>
              <a:rPr lang="en-US" sz="2000" dirty="0" smtClean="0"/>
              <a:t>New modules for the pillar assembly system for more flexibility and easy adjustment of the handling units 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11" name="Rechteck 10"/>
          <p:cNvSpPr/>
          <p:nvPr/>
        </p:nvSpPr>
        <p:spPr>
          <a:xfrm>
            <a:off x="260327" y="1359697"/>
            <a:ext cx="888367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b="1" dirty="0" err="1" smtClean="0"/>
              <a:t>Cost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Effectiveness</a:t>
            </a:r>
            <a:r>
              <a:rPr lang="de-DE" sz="2000" b="1" dirty="0" smtClean="0"/>
              <a:t> / Customer </a:t>
            </a:r>
            <a:r>
              <a:rPr lang="de-DE" sz="2000" b="1" dirty="0" err="1" smtClean="0"/>
              <a:t>Benefits</a:t>
            </a:r>
            <a:r>
              <a:rPr lang="de-DE" sz="2000" b="1" dirty="0" smtClean="0"/>
              <a:t>: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 Flexible pillar assembly system for rapid construction of frames, e.g. for handling modules </a:t>
            </a:r>
            <a:endParaRPr lang="de-DE" dirty="0" smtClean="0"/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 Simple and modular, thus having less design time and effort (as opposed to welded frames)</a:t>
            </a:r>
            <a:endParaRPr lang="de-DE" dirty="0" smtClean="0"/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 Ground and hard-chrome plated steel pillars</a:t>
            </a:r>
          </a:p>
          <a:p>
            <a:pPr lvl="0">
              <a:tabLst>
                <a:tab pos="180975" algn="l"/>
              </a:tabLst>
            </a:pPr>
            <a:r>
              <a:rPr lang="en-US" dirty="0" smtClean="0"/>
              <a:t>	for a high degree of rigidity and low-vibration</a:t>
            </a:r>
            <a:endParaRPr lang="de-DE" dirty="0" smtClean="0"/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 Precise shape and positional tolerances </a:t>
            </a:r>
          </a:p>
          <a:p>
            <a:pPr lvl="0">
              <a:tabLst>
                <a:tab pos="180975" algn="l"/>
              </a:tabLst>
            </a:pPr>
            <a:r>
              <a:rPr lang="en-US" dirty="0" smtClean="0"/>
              <a:t>	for high accuracy even with long pillars</a:t>
            </a:r>
            <a:endParaRPr lang="de-DE" dirty="0" smtClean="0"/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 Several pillar diameters </a:t>
            </a:r>
          </a:p>
          <a:p>
            <a:pPr lvl="0">
              <a:tabLst>
                <a:tab pos="180975" algn="l"/>
              </a:tabLst>
            </a:pPr>
            <a:r>
              <a:rPr lang="en-US" dirty="0" smtClean="0"/>
              <a:t>	for minimum interfering contours in the entire system</a:t>
            </a:r>
            <a:endParaRPr lang="de-DE" dirty="0" smtClean="0"/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 Many clamping elements </a:t>
            </a:r>
            <a:br>
              <a:rPr lang="en-US" dirty="0" smtClean="0"/>
            </a:br>
            <a:r>
              <a:rPr lang="en-US" dirty="0" smtClean="0"/>
              <a:t>    standardized, with a large variety of combinations possible</a:t>
            </a:r>
            <a:endParaRPr lang="de-DE" dirty="0" smtClean="0"/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 Assembly and centering bore holes </a:t>
            </a:r>
            <a:br>
              <a:rPr lang="en-US" dirty="0" smtClean="0"/>
            </a:br>
            <a:r>
              <a:rPr lang="en-US" dirty="0" smtClean="0"/>
              <a:t>    Reproducible, precisely angled assembly of the elements</a:t>
            </a:r>
            <a:endParaRPr lang="de-DE" b="1" dirty="0" smtClean="0"/>
          </a:p>
        </p:txBody>
      </p:sp>
      <p:grpSp>
        <p:nvGrpSpPr>
          <p:cNvPr id="2" name="Gruppieren 11"/>
          <p:cNvGrpSpPr/>
          <p:nvPr/>
        </p:nvGrpSpPr>
        <p:grpSpPr>
          <a:xfrm>
            <a:off x="5696712" y="181917"/>
            <a:ext cx="3199046" cy="461665"/>
            <a:chOff x="5285232" y="268023"/>
            <a:chExt cx="3199046" cy="461665"/>
          </a:xfrm>
        </p:grpSpPr>
        <p:sp>
          <p:nvSpPr>
            <p:cNvPr id="13" name="Textfeld 12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en-US" sz="1200" dirty="0" smtClean="0">
                  <a:solidFill>
                    <a:schemeClr val="tx2"/>
                  </a:solidFill>
                </a:rPr>
                <a:t> product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New Sizes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New Product</a:t>
              </a:r>
            </a:p>
            <a:p>
              <a:endParaRPr lang="en-US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3663790" cy="252000"/>
          </a:xfrm>
        </p:spPr>
        <p:txBody>
          <a:bodyPr/>
          <a:lstStyle/>
          <a:p>
            <a:r>
              <a:rPr lang="de-DE" dirty="0" smtClean="0"/>
              <a:t>Short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smtClean="0"/>
              <a:t>VEH/APDA, </a:t>
            </a:r>
            <a:r>
              <a:rPr lang="de-DE" dirty="0" smtClean="0"/>
              <a:t>September 25, 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61444" y="769306"/>
            <a:ext cx="8142290" cy="960702"/>
          </a:xfrm>
        </p:spPr>
        <p:txBody>
          <a:bodyPr/>
          <a:lstStyle/>
          <a:p>
            <a:r>
              <a:rPr lang="de-DE" dirty="0" smtClean="0"/>
              <a:t>VEH/APDA</a:t>
            </a:r>
            <a:br>
              <a:rPr lang="de-DE" dirty="0" smtClean="0"/>
            </a:br>
            <a:r>
              <a:rPr lang="de-DE" sz="2000" dirty="0" smtClean="0"/>
              <a:t>#1: </a:t>
            </a:r>
            <a:r>
              <a:rPr lang="en-US" sz="2000" dirty="0" smtClean="0"/>
              <a:t>New modules for the pillar assembly system for more flexibility and easy adjustment of the handling units 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12" name="Textfeld 7"/>
          <p:cNvSpPr txBox="1">
            <a:spLocks noChangeArrowheads="1"/>
          </p:cNvSpPr>
          <p:nvPr/>
        </p:nvSpPr>
        <p:spPr bwMode="auto">
          <a:xfrm>
            <a:off x="4199968" y="1597303"/>
            <a:ext cx="494403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Basic technical data VEH:</a:t>
            </a:r>
            <a:endParaRPr lang="de-DE" sz="2000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Pillar Ø: 35 mm and 55 mm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Compatible modules: SOE (single base) and  </a:t>
            </a:r>
            <a:br>
              <a:rPr lang="en-US" dirty="0" smtClean="0"/>
            </a:br>
            <a:r>
              <a:rPr lang="en-US" dirty="0" smtClean="0"/>
              <a:t>    SOD (double base)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Compensation directions: 2 x linear, 1 x rotating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2000" b="1" dirty="0" smtClean="0"/>
              <a:t>Basic </a:t>
            </a:r>
            <a:r>
              <a:rPr lang="de-DE" sz="2000" b="1" dirty="0" err="1" smtClean="0"/>
              <a:t>technical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data</a:t>
            </a:r>
            <a:r>
              <a:rPr lang="de-DE" sz="2000" b="1" dirty="0" smtClean="0"/>
              <a:t> APDA: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Pillar Ø: 35 mm and 55 mm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Compatible modules: SLH (pillar),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Attention</a:t>
            </a:r>
            <a:r>
              <a:rPr lang="en-US" dirty="0" smtClean="0"/>
              <a:t> linear modules from the portfolio do not fit directly here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Five attachment surfaces</a:t>
            </a:r>
            <a:endParaRPr lang="de-DE" dirty="0" smtClean="0"/>
          </a:p>
          <a:p>
            <a:endParaRPr lang="de-DE" sz="2000" dirty="0" smtClean="0"/>
          </a:p>
          <a:p>
            <a:pPr marL="182563" lvl="1" indent="-182563">
              <a:spcBef>
                <a:spcPts val="0"/>
              </a:spcBef>
              <a:spcAft>
                <a:spcPts val="0"/>
              </a:spcAft>
              <a:defRPr/>
            </a:pPr>
            <a:endParaRPr 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68744" t="63165" r="3479" b="10290"/>
          <a:stretch>
            <a:fillRect/>
          </a:stretch>
        </p:blipFill>
        <p:spPr bwMode="auto">
          <a:xfrm>
            <a:off x="561444" y="1604433"/>
            <a:ext cx="2786959" cy="213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64363" t="66342" r="5977" b="11284"/>
          <a:stretch>
            <a:fillRect/>
          </a:stretch>
        </p:blipFill>
        <p:spPr bwMode="auto">
          <a:xfrm>
            <a:off x="561444" y="3964515"/>
            <a:ext cx="362745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2"/>
          <p:cNvGrpSpPr/>
          <p:nvPr/>
        </p:nvGrpSpPr>
        <p:grpSpPr>
          <a:xfrm>
            <a:off x="5696712" y="181917"/>
            <a:ext cx="3199046" cy="461665"/>
            <a:chOff x="5285232" y="268023"/>
            <a:chExt cx="3199046" cy="461665"/>
          </a:xfrm>
        </p:grpSpPr>
        <p:sp>
          <p:nvSpPr>
            <p:cNvPr id="17" name="Textfeld 16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en-US" sz="1200" dirty="0" smtClean="0">
                  <a:solidFill>
                    <a:schemeClr val="tx2"/>
                  </a:solidFill>
                </a:rPr>
                <a:t> product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New Sizes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New Product</a:t>
              </a:r>
            </a:p>
            <a:p>
              <a:endParaRPr lang="en-US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157</Words>
  <Application>Microsoft Office PowerPoint</Application>
  <PresentationFormat>Bildschirmpräsentation (4:3)</PresentationFormat>
  <Paragraphs>66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VEH/APDA #1: New modules for the pillar assembly system for more flexibility and easy adjustment of the handling units  </vt:lpstr>
      <vt:lpstr>VEH/APDA #1: New modules for the pillar assembly system for more flexibility and easy adjustment of the handling units  </vt:lpstr>
      <vt:lpstr>VEH/APDA #1: New modules for the pillar assembly system for more flexibility and easy adjustment of the handling units  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DIPLPMG2</cp:lastModifiedBy>
  <cp:revision>1504</cp:revision>
  <dcterms:created xsi:type="dcterms:W3CDTF">2012-04-16T06:22:40Z</dcterms:created>
  <dcterms:modified xsi:type="dcterms:W3CDTF">2014-09-25T08:07:34Z</dcterms:modified>
</cp:coreProperties>
</file>