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62" r:id="rId4"/>
    <p:sldId id="263" r:id="rId5"/>
    <p:sldId id="260" r:id="rId6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  <p:cmAuthor id="1" name="Tim Sibold" initials="SG&amp;CK" lastIdx="1" clrIdx="1"/>
  <p:cmAuthor id="2" name="Jakob Khoury" initials="JK" lastIdx="9" clrIdx="2"/>
  <p:cmAuthor id="3" name=" ." initials="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3E3D40"/>
    <a:srgbClr val="E20000"/>
    <a:srgbClr val="009EE0"/>
    <a:srgbClr val="1BBBE9"/>
    <a:srgbClr val="99CCFF"/>
    <a:srgbClr val="D7E2ED"/>
    <a:srgbClr val="003D6A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9" autoAdjust="0"/>
    <p:restoredTop sz="94519" autoAdjust="0"/>
  </p:normalViewPr>
  <p:slideViewPr>
    <p:cSldViewPr snapToGrid="0" snapToObjects="1">
      <p:cViewPr>
        <p:scale>
          <a:sx n="70" d="100"/>
          <a:sy n="70" d="100"/>
        </p:scale>
        <p:origin x="-102" y="-82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6" y="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23.09.2014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23.09.2014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363538" indent="-363538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EGP, 09.09.2013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EGP, 09.09.2013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EGP, 09.09.2013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4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Kurzpräsentation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VEH/APDA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2588880" y="1350172"/>
            <a:ext cx="6555120" cy="48728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b="1" dirty="0" smtClean="0">
                <a:solidFill>
                  <a:schemeClr val="tx1"/>
                </a:solidFill>
              </a:rPr>
              <a:t>Alleinstellungsmerkmale: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600" dirty="0" smtClean="0"/>
              <a:t>Einfache Einstellung der Aufnahme- und Ablageposition bei </a:t>
            </a:r>
            <a:r>
              <a:rPr lang="de-DE" sz="1600" dirty="0" err="1" smtClean="0"/>
              <a:t>Handlingssysteme</a:t>
            </a:r>
            <a:endParaRPr lang="de-DE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b="1" dirty="0" smtClean="0">
                <a:solidFill>
                  <a:schemeClr val="tx1"/>
                </a:solidFill>
              </a:rPr>
              <a:t>Weitere Produktmerkmale: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>
                <a:solidFill>
                  <a:schemeClr val="tx1"/>
                </a:solidFill>
              </a:rPr>
              <a:t> Geschliffene und hartverchromte Stahlsäulen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>
                <a:solidFill>
                  <a:schemeClr val="tx1"/>
                </a:solidFill>
              </a:rPr>
              <a:t>Präzise Form- und Lagetoleranzen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>
                <a:solidFill>
                  <a:schemeClr val="tx1"/>
                </a:solidFill>
              </a:rPr>
              <a:t>Montage- und Zentrierbohrungen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>
                <a:solidFill>
                  <a:schemeClr val="tx1"/>
                </a:solidFill>
              </a:rPr>
              <a:t>Ein Modul für alle Richtungen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 sz="1600" b="1" dirty="0" smtClean="0">
                <a:solidFill>
                  <a:srgbClr val="FFC000"/>
                </a:solidFill>
              </a:rPr>
              <a:t>VEH - Verstelleinheit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>
                <a:solidFill>
                  <a:schemeClr val="tx1"/>
                </a:solidFill>
              </a:rPr>
              <a:t>Zwei lineare Ausgleichsrichtungen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>
                <a:solidFill>
                  <a:schemeClr val="tx1"/>
                </a:solidFill>
              </a:rPr>
              <a:t>Eine </a:t>
            </a:r>
            <a:r>
              <a:rPr lang="de-DE" sz="1600" dirty="0" err="1" smtClean="0">
                <a:solidFill>
                  <a:schemeClr val="tx1"/>
                </a:solidFill>
              </a:rPr>
              <a:t>rotative</a:t>
            </a:r>
            <a:r>
              <a:rPr lang="de-DE" sz="1600" dirty="0" smtClean="0">
                <a:solidFill>
                  <a:schemeClr val="tx1"/>
                </a:solidFill>
              </a:rPr>
              <a:t> Ausgleichsrichtung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>
                <a:solidFill>
                  <a:schemeClr val="tx1"/>
                </a:solidFill>
              </a:rPr>
              <a:t>Einfach mit einem Innensechskant einstellbar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>
                <a:solidFill>
                  <a:schemeClr val="tx1"/>
                </a:solidFill>
              </a:rPr>
              <a:t>Flache Bauweise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>
                <a:solidFill>
                  <a:schemeClr val="tx1"/>
                </a:solidFill>
              </a:rPr>
              <a:t>Passend zu Einfach- und Doppelsockel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 sz="1600" b="1" dirty="0" smtClean="0">
                <a:solidFill>
                  <a:srgbClr val="FFC000"/>
                </a:solidFill>
              </a:rPr>
              <a:t>APDA – Aufbauplatte axial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>
                <a:solidFill>
                  <a:schemeClr val="tx1"/>
                </a:solidFill>
              </a:rPr>
              <a:t>Weiteres Klemmelement zum kompakten Aufbau von kompletten </a:t>
            </a:r>
            <a:r>
              <a:rPr lang="de-DE" sz="1600" dirty="0" err="1" smtClean="0">
                <a:solidFill>
                  <a:schemeClr val="tx1"/>
                </a:solidFill>
              </a:rPr>
              <a:t>Handlingssysteme</a:t>
            </a:r>
            <a:endParaRPr lang="de-DE" sz="16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600" dirty="0" smtClean="0">
                <a:solidFill>
                  <a:schemeClr val="tx1"/>
                </a:solidFill>
              </a:rPr>
              <a:t>Weiterer Aufbau kann nun direkt oberhalb der Säulen angebracht werden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b="1" dirty="0" smtClean="0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3022345" cy="252000"/>
          </a:xfrm>
        </p:spPr>
        <p:txBody>
          <a:bodyPr/>
          <a:lstStyle/>
          <a:p>
            <a:r>
              <a:rPr lang="de-DE" dirty="0" smtClean="0"/>
              <a:t>Kurzpräsentation VEH/APDA, 23.09.2014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VEH/APDA</a:t>
            </a:r>
            <a:br>
              <a:rPr lang="de-DE" dirty="0" smtClean="0"/>
            </a:br>
            <a:r>
              <a:rPr lang="de-DE" sz="2000" dirty="0" smtClean="0"/>
              <a:t>#1: Neue Module für das Säulenbausystem für mehr Flexibilität und einfache Einstellung der </a:t>
            </a:r>
            <a:r>
              <a:rPr lang="de-DE" sz="2000" dirty="0" err="1" smtClean="0"/>
              <a:t>Handlingseinheiten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064" t="38651" r="52317" b="2550"/>
          <a:stretch>
            <a:fillRect/>
          </a:stretch>
        </p:blipFill>
        <p:spPr bwMode="auto">
          <a:xfrm>
            <a:off x="535926" y="1536700"/>
            <a:ext cx="2052954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107927" y="1879600"/>
            <a:ext cx="72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APDA</a:t>
            </a:r>
            <a:endParaRPr lang="de-DE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120627" y="5619235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VEH</a:t>
            </a:r>
          </a:p>
        </p:txBody>
      </p:sp>
      <p:grpSp>
        <p:nvGrpSpPr>
          <p:cNvPr id="6" name="Gruppieren 16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22" name="Textfeld 21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Baureihen-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erweiterung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Neuprodukt</a:t>
              </a:r>
            </a:p>
            <a:p>
              <a:endParaRPr lang="de-DE" sz="1200" dirty="0" smtClean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4209700" cy="252000"/>
          </a:xfrm>
        </p:spPr>
        <p:txBody>
          <a:bodyPr/>
          <a:lstStyle/>
          <a:p>
            <a:r>
              <a:rPr lang="de-DE" dirty="0" smtClean="0"/>
              <a:t>Kurzpräsentation VEH/APDA, 23.09.2014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VEH/APDA </a:t>
            </a:r>
            <a:br>
              <a:rPr lang="de-DE" dirty="0" smtClean="0"/>
            </a:br>
            <a:r>
              <a:rPr lang="de-DE" sz="2000" dirty="0" smtClean="0"/>
              <a:t>#1: Neue Module für das Säulenbausystem für mehr Flexibilität und einfache Einstellung der </a:t>
            </a:r>
            <a:r>
              <a:rPr lang="de-DE" sz="2000" dirty="0" err="1" smtClean="0"/>
              <a:t>Handlingseinheiten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8116890" cy="4237567"/>
          </a:xfrm>
        </p:spPr>
        <p:txBody>
          <a:bodyPr/>
          <a:lstStyle/>
          <a:p>
            <a:pPr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Kundenmehrwert / Verkaufsargumentation: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Flexibles Säulenbausystem zum schnellen Aufbau von Gestellen z.B. für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solidFill>
                  <a:schemeClr val="tx1"/>
                </a:solidFill>
              </a:rPr>
              <a:t>   </a:t>
            </a:r>
            <a:r>
              <a:rPr lang="de-DE" sz="1800" dirty="0" err="1" smtClean="0">
                <a:solidFill>
                  <a:schemeClr val="tx1"/>
                </a:solidFill>
              </a:rPr>
              <a:t>Handlingsmodule</a:t>
            </a:r>
            <a:endParaRPr lang="de-DE" sz="1800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Einfach und modular somit geringer Konstruktionsaufwand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solidFill>
                  <a:schemeClr val="tx1"/>
                </a:solidFill>
              </a:rPr>
              <a:t>   (nicht wie bei Schweißgestelle)</a:t>
            </a:r>
          </a:p>
          <a:p>
            <a:pPr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Geschliffene und Hartverchromte Stahlsäulen für hohe Steifigkeit und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solidFill>
                  <a:schemeClr val="tx1"/>
                </a:solidFill>
              </a:rPr>
              <a:t>    vibrationsfreue Bewegungen </a:t>
            </a:r>
          </a:p>
          <a:p>
            <a:pPr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Präzise Form- und Lagetoleranzen für hohe Genauigkeit auch bei langen Säulen</a:t>
            </a:r>
          </a:p>
          <a:p>
            <a:pPr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Mehrere Säulendurchmesser für minimierte Störkonturen des Gesamtsystems</a:t>
            </a:r>
          </a:p>
          <a:p>
            <a:pPr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Viele Klemmelemente dadurch standardisiert, vielseitige Kombinationen möglich</a:t>
            </a:r>
          </a:p>
          <a:p>
            <a:pPr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Montage- und Zentrierbohrungen Reproduzierbare, winkelgenaue Montage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>
                <a:solidFill>
                  <a:schemeClr val="tx1"/>
                </a:solidFill>
              </a:rPr>
              <a:t>   der Elemente</a:t>
            </a:r>
          </a:p>
          <a:p>
            <a:endParaRPr lang="de-DE" dirty="0"/>
          </a:p>
        </p:txBody>
      </p:sp>
      <p:grpSp>
        <p:nvGrpSpPr>
          <p:cNvPr id="2" name="Gruppieren 16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2" name="Textfeld 11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Baureihen-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erweiterung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Neuprodukt</a:t>
              </a:r>
            </a:p>
            <a:p>
              <a:endParaRPr lang="de-DE" sz="1200" dirty="0" smtClean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4381500" cy="4237566"/>
          </a:xfrm>
        </p:spPr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</a:rPr>
              <a:t>Technische Basisdaten VEH: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/>
                </a:solidFill>
              </a:rPr>
              <a:t> Für </a:t>
            </a:r>
            <a:r>
              <a:rPr lang="de-DE" sz="1800" dirty="0" smtClean="0">
                <a:solidFill>
                  <a:schemeClr val="tx1"/>
                </a:solidFill>
              </a:rPr>
              <a:t>Säulen-Ø: 35 mm und 55 mm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Passende Module: SOE (einfach Sockel) und SOD (doppel Sockel)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Ausgleichsrichtungen: 2 x linear, 1 x </a:t>
            </a:r>
            <a:r>
              <a:rPr lang="de-DE" sz="1800" dirty="0" err="1" smtClean="0">
                <a:solidFill>
                  <a:schemeClr val="tx1"/>
                </a:solidFill>
              </a:rPr>
              <a:t>rotativ</a:t>
            </a:r>
            <a:endParaRPr lang="de-DE" sz="1800" dirty="0" smtClean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Technische Basisdaten APDA: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sz="1800" dirty="0" smtClean="0">
                <a:solidFill>
                  <a:schemeClr val="tx1"/>
                </a:solidFill>
              </a:rPr>
              <a:t>Für Säulen-Ø: 35 mm und 55 mm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Passende Module: SLH (Säulen), Achtung, die Linearmodule aus dem Portfolio passen hier nicht direkt drauf.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 Fünf Anschraubflächen </a:t>
            </a:r>
            <a:endParaRPr lang="de-DE" sz="1800" b="1" dirty="0" smtClean="0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4305234" cy="252000"/>
          </a:xfrm>
        </p:spPr>
        <p:txBody>
          <a:bodyPr/>
          <a:lstStyle/>
          <a:p>
            <a:r>
              <a:rPr lang="de-DE" dirty="0" smtClean="0"/>
              <a:t>Kurzpräsentation VEH/APDA, 23.09.2014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VEH/APDA </a:t>
            </a:r>
            <a:br>
              <a:rPr lang="de-DE" dirty="0" smtClean="0"/>
            </a:br>
            <a:r>
              <a:rPr lang="de-DE" sz="2000" dirty="0" smtClean="0"/>
              <a:t>#1: Neue Module für das Säulenbausystem für mehr Flexibilität und einfache Einstellung der </a:t>
            </a:r>
            <a:r>
              <a:rPr lang="de-DE" sz="2000" dirty="0" err="1" smtClean="0"/>
              <a:t>Handlingseinheiten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68744" t="63165" r="3479" b="10290"/>
          <a:stretch>
            <a:fillRect/>
          </a:stretch>
        </p:blipFill>
        <p:spPr bwMode="auto">
          <a:xfrm>
            <a:off x="561444" y="1604433"/>
            <a:ext cx="2786959" cy="213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64363" t="66342" r="5977" b="11284"/>
          <a:stretch>
            <a:fillRect/>
          </a:stretch>
        </p:blipFill>
        <p:spPr bwMode="auto">
          <a:xfrm>
            <a:off x="561444" y="3964515"/>
            <a:ext cx="362745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16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6" name="Textfeld 15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Baureihen-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erweiterung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Neuprodukt</a:t>
              </a:r>
            </a:p>
            <a:p>
              <a:endParaRPr lang="de-DE" sz="1200" dirty="0" smtClean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284</Words>
  <Application>Microsoft Office PowerPoint</Application>
  <PresentationFormat>Bildschirmpräsentation (4:3)</PresentationFormat>
  <Paragraphs>65</Paragraphs>
  <Slides>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Folie 1</vt:lpstr>
      <vt:lpstr>VEH/APDA #1: Neue Module für das Säulenbausystem für mehr Flexibilität und einfache Einstellung der Handlingseinheiten</vt:lpstr>
      <vt:lpstr>VEH/APDA  #1: Neue Module für das Säulenbausystem für mehr Flexibilität und einfache Einstellung der Handlingseinheiten</vt:lpstr>
      <vt:lpstr>VEH/APDA  #1: Neue Module für das Säulenbausystem für mehr Flexibilität und einfache Einstellung der Handlingseinheiten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DIPLPMG2</cp:lastModifiedBy>
  <cp:revision>1509</cp:revision>
  <dcterms:created xsi:type="dcterms:W3CDTF">2012-04-16T06:22:40Z</dcterms:created>
  <dcterms:modified xsi:type="dcterms:W3CDTF">2014-09-23T09:34:21Z</dcterms:modified>
</cp:coreProperties>
</file>