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Schwenkeinheiten I Universalschwenkeinheit I SRM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SRM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16703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1670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17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Produktpräsentation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SRM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Universalschwenkeinheit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Universalschwenkeinheit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>Das robusteste Schwenkmodul mit der höchsten Leistungsdichte am Markt</a:t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25 % höheres Drehmoment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Universell einsetzbare Einheit für pneumatische Schwenk- und Wendebewegungen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Schnell. Leistungsfähig.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Größte Mittenbohrung auch in Version mit Mediendurchführung</a:t>
            </a:r>
            <a:endParaRPr lang="de-DE" sz="1050" i="1"/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Voreingestellter Stoßdämpferhub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Dichte, spielfrei vorgespannte Lagerung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Modular aufgebaut und mit Optionen beliebig kombinierbar</a:t>
            </a:r>
          </a:p>
          <a:p>
            <a:pPr marL="270000" indent="-270000">
              <a:spcAft>
                <a:spcPts val="900"/>
              </a:spcAft>
              <a:buSzPct val="140000"/>
              <a:buBlip>
                <a:blip r:embed="rId2"/>
              </a:buBlip>
            </a:pPr>
            <a:r>
              <a:rPr lang="de-DE" sz="1200" b="1">
                <a:solidFill>
                  <a:srgbClr val="003D6A"/>
                </a:solidFill>
              </a:rPr>
              <a:t>Standardmäßig mit FKM-Dichtungen ausgestattet</a:t>
            </a:r>
            <a:endParaRPr lang="de-DE" sz="1050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Funktionsprinzip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Schwenkwinkeleinstellung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Ritzel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Gehäuse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Dämpfung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Antrieb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Die beiden Pneumatikkolben bewegen sich bei Druckbeaufschlagung ihrer Stirnflächen geradlinig in ihren Bohrungen und drehen über ihre seitlich angebrachte Verzahnung das Ritzel.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Lager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Funktionsbeschreibung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Vorteile – Ihr Nutzen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Sauber abgestufte Baureihe mit gleichmäßigem Drehmomentwachstum </a:t>
            </a:r>
            <a:r>
              <a:rPr lang="de-DE" sz="1200">
                <a:solidFill>
                  <a:srgbClr val="003D6A"/>
                </a:solidFill>
              </a:rPr>
              <a:t>für viele Anwendungsfälle ist die richtige Größe als Standardprodukt lieferbar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Große Mittenbohrung </a:t>
            </a:r>
            <a:r>
              <a:rPr lang="de-DE" sz="1200">
                <a:solidFill>
                  <a:srgbClr val="003D6A"/>
                </a:solidFill>
              </a:rPr>
              <a:t>zur Durchführung von Kabel und Schläuchen bei gleicher Bauhöhe der Einheit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Voreingestellter Stoßdämpferhub </a:t>
            </a:r>
            <a:r>
              <a:rPr lang="de-DE" sz="1200">
                <a:solidFill>
                  <a:srgbClr val="003D6A"/>
                </a:solidFill>
              </a:rPr>
              <a:t>für einfache und schnelle Inbetriebnahme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Schwenkwinkel 90° oder 180° wählbar </a:t>
            </a:r>
            <a:r>
              <a:rPr lang="de-DE" sz="1200">
                <a:solidFill>
                  <a:srgbClr val="003D6A"/>
                </a:solidFill>
              </a:rPr>
              <a:t>absolute Flexibilität bei der Auswahl des Schwenkwinkels, anwendungsspezifische Winkel sind auf Anfrage erhältlich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Endlageneinstellbarkeit klein oder groß wählbar </a:t>
            </a:r>
            <a:r>
              <a:rPr lang="de-DE" sz="1200">
                <a:solidFill>
                  <a:srgbClr val="003D6A"/>
                </a:solidFill>
              </a:rPr>
              <a:t>für die flexible Einstellbarkeit des Schwenkwinkels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Optional anbaubare Fluiddurchführung und elektrische Durchführung </a:t>
            </a:r>
            <a:r>
              <a:rPr lang="de-DE" sz="1200">
                <a:solidFill>
                  <a:srgbClr val="003D6A"/>
                </a:solidFill>
              </a:rPr>
              <a:t>zur dauerhaft betriebssicheren Durchführung von Gasen, Vakuum und elektrischen Sensor- und Aktorsignalen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Modularer Anbau verschiedener Optionen </a:t>
            </a:r>
            <a:r>
              <a:rPr lang="de-DE" sz="1200">
                <a:solidFill>
                  <a:srgbClr val="003D6A"/>
                </a:solidFill>
              </a:rPr>
              <a:t>für die individuelle Anpassung an verschiedene Anwendungsfälle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Wahlweise elektronische Magnetschalter oder induktive Näherungsschalter </a:t>
            </a:r>
            <a:r>
              <a:rPr lang="de-DE" sz="1200">
                <a:solidFill>
                  <a:srgbClr val="003D6A"/>
                </a:solidFill>
              </a:rPr>
              <a:t>für absolute Variabilität in der Positionsabfrage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Technische Daten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  <a:gridCol xmlns:rel="http://schemas.openxmlformats.org/package/2006/relationships" xmlns:f="http://www.f.com" w="1670635"/>
              </a:tblGrid>
              <a:tr xmlns:rel="http://schemas.openxmlformats.org/package/2006/relationships" xmlns:f="http://www.f.com" h="253080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Technische Daten Übersicht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Baugröße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Drehmoment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Schwenkwinkel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Massenträgheitsmoment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Eigenmasse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[°]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[kgm²]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0.45 .. 0.5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0.0008 .. 0.0014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0.252 .. 0.37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0.75 .. 0.8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0.0025 .. 0.0072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0.392 .. 0.49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0.005 .. 0.014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0.41 .. 0.72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1 .. 1.47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0.62 .. 1.25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2.1 .. 3.6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0.054 .. 0.16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1.15 .. 2.93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4 .. 5.95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1.71 .. 4.23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3.16 .. 5.71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20.7 .. 23.7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90 .. 180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5.93 .. 9.74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