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Greif-Schwenk-Modul I Parallel-Greif-Schwenk-Modul I EGS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EGS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909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909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70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EGS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Parallel-Greif-Schwenk-Modul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Parallel-Greif-Schwenk-Modul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0,18 s / 180° Schwenkzeit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Elektrisches 2-Finger-Parallel Greif-Schwenk-Modul mit leichtgängiger, wälzgeführter Grundbackenführung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Einfach. Schnell. Kompakt.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Sensorik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Kreuzrollenführung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Steuerelektronik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Das Greif-Schwenk-Modul verfügt über zwei feststehende bürstenlose DC-Servomotoren. Der äußere Motor dreht den Greifer. Der innere Motor treibt die Grundbacke des Greifers an. Die Synchronisation des Backenhubes erfolgt durch eine Ritzel-Zahnstangen-Kinematik.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Patentierte Getriebekopplung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Ansteuerung über digitale I/O </a:t>
            </a:r>
            <a:r>
              <a:rPr lang="de-DE" sz="1200">
                <a:solidFill>
                  <a:srgbClr val="003D6A"/>
                </a:solidFill>
              </a:rPr>
              <a:t>zur einfachen Inbetriebnahme und schnellen Einbindung in bestehende Anlagen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Nahezu keine Verschleißteile </a:t>
            </a:r>
            <a:r>
              <a:rPr lang="de-DE" sz="1200">
                <a:solidFill>
                  <a:srgbClr val="003D6A"/>
                </a:solidFill>
              </a:rPr>
              <a:t>für hohe Maschinenverfügbarkeit und geringe Betriebskosten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Geringer Platzbedarf </a:t>
            </a:r>
            <a:r>
              <a:rPr lang="de-DE" sz="1200">
                <a:solidFill>
                  <a:srgbClr val="003D6A"/>
                </a:solidFill>
              </a:rPr>
              <a:t>durch die kompakte Verschmelzung von Drehantrieb und Greifer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Zwei- bis vierstufig einstellbare Greifkraft </a:t>
            </a:r>
            <a:r>
              <a:rPr lang="de-DE" sz="1200">
                <a:solidFill>
                  <a:srgbClr val="003D6A"/>
                </a:solidFill>
              </a:rPr>
              <a:t>zur einfachen Anpassung an empfindliche Werkstücke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Vierstufig einstellbare Drehgeschwindigkeit </a:t>
            </a:r>
            <a:r>
              <a:rPr lang="de-DE" sz="1200">
                <a:solidFill>
                  <a:srgbClr val="003D6A"/>
                </a:solidFill>
              </a:rPr>
              <a:t>für hohe Flexibilität in der Zykluszeit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Sehr hohe maximale Zyklenzahl pro Minute </a:t>
            </a:r>
            <a:r>
              <a:rPr lang="de-DE" sz="1200">
                <a:solidFill>
                  <a:srgbClr val="003D6A"/>
                </a:solidFill>
              </a:rPr>
              <a:t>für höchste Produktivität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Spielfrei vorgespannte Kreuzrollenführung </a:t>
            </a:r>
            <a:r>
              <a:rPr lang="de-DE" sz="1200">
                <a:solidFill>
                  <a:srgbClr val="003D6A"/>
                </a:solidFill>
              </a:rPr>
              <a:t>für präzises und nahezu kraftkonstantes Greifen über die gesamte zulässige Fingerlänge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Standardisierte Befestigungsbohrungen </a:t>
            </a:r>
            <a:r>
              <a:rPr lang="de-DE" sz="1200">
                <a:solidFill>
                  <a:srgbClr val="003D6A"/>
                </a:solidFill>
              </a:rPr>
              <a:t>für vielfältige Kombinationen mit anderen Bausteinen aus dem Montagebaukasten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642552"/>
                <a:gridCol xmlns:rel="http://schemas.openxmlformats.org/package/2006/relationships" xmlns:f="http://www.f.com" w="642552"/>
                <a:gridCol xmlns:rel="http://schemas.openxmlformats.org/package/2006/relationships" xmlns:f="http://www.f.com" w="642552"/>
                <a:gridCol xmlns:rel="http://schemas.openxmlformats.org/package/2006/relationships" xmlns:f="http://www.f.com" w="642552"/>
                <a:gridCol xmlns:rel="http://schemas.openxmlformats.org/package/2006/relationships" xmlns:f="http://www.f.com" w="642552"/>
                <a:gridCol xmlns:rel="http://schemas.openxmlformats.org/package/2006/relationships" xmlns:f="http://www.f.com" w="642552"/>
                <a:gridCol xmlns:rel="http://schemas.openxmlformats.org/package/2006/relationships" xmlns:f="http://www.f.com" w="642552"/>
                <a:gridCol xmlns:rel="http://schemas.openxmlformats.org/package/2006/relationships" xmlns:f="http://www.f.com" w="642552"/>
                <a:gridCol xmlns:rel="http://schemas.openxmlformats.org/package/2006/relationships" xmlns:f="http://www.f.com" w="642552"/>
                <a:gridCol xmlns:rel="http://schemas.openxmlformats.org/package/2006/relationships" xmlns:f="http://www.f.com" w="642552"/>
                <a:gridCol xmlns:rel="http://schemas.openxmlformats.org/package/2006/relationships" xmlns:f="http://www.f.com" w="642552"/>
                <a:gridCol xmlns:rel="http://schemas.openxmlformats.org/package/2006/relationships" xmlns:f="http://www.f.com" w="642552"/>
                <a:gridCol xmlns:rel="http://schemas.openxmlformats.org/package/2006/relationships" xmlns:f="http://www.f.com" w="642552"/>
              </a:tblGrid>
              <a:tr xmlns:rel="http://schemas.openxmlformats.org/package/2006/relationships" xmlns:f="http://www.f.com" h="253080">
                <a:tc gridSpan="1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Drehwinkel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Drehwinkel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zul. Massenträgheitsmoment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 für Greifen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 für Schwenken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[kgmm²]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