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Ausgleichen I Ausgleichseinheit Z I AGE-Z 2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AGE-Z 2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5628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56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8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AGE-Z 2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Ausgleichseinheit Z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Ausgleichseinheit Z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Kompakte Ausgleichseinheit mit Positionsfixierung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10 mm Ausgleichsweg in Z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Ausgleichseinheit mit Z-Achsen-Nachgiebigkeit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Kompakt. Nachgiebig. Produktiv.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Abfragenut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Druckfedern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spielfreie Kugelführungen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800">
                <a:solidFill>
                  <a:srgbClr val="003D6A"/>
                </a:solidFill>
              </a:rPr>
              <a:t>Die Ausgleichseinheit AGE-Z 2 ermöglicht eine Z-Kompensation unterschiedlicher Abnahme- und Ablagepositionen. Die Führung der Ausgleichseinheit erfolgt durch eine spielfreie Kugelführung. Druckfedern bestimmen die Steifigkeit der AGE-Z 2. Diese kann durch zusätzliche Betätigung des Pneumatikzylinders erhöht werden.</a:t>
            </a:r>
          </a:p>
          <a:p>
            <a:r>
              <a:rPr lang="de-DE" sz="800">
                <a:solidFill>
                  <a:srgbClr val="003D6A"/>
                </a:solidFill>
              </a:rPr>
              <a:t>Der Zylinder ermöglicht darüber hinaus das Verriegeln der Einheit bei dynamischen Bewegungen. Die Abfrage der eingefahrenen und ausgefahrenen Position erfolgt durch Magnetschalter.</a:t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  <a:p>
            <a:r>
              <a:rPr lang="de-DE" sz="8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ISO-Flanschbild </a:t>
            </a:r>
            <a:r>
              <a:rPr lang="de-DE" sz="1200">
                <a:solidFill>
                  <a:srgbClr val="003D6A"/>
                </a:solidFill>
              </a:rPr>
              <a:t>für die einfache Montage an die meisten Robotertypen ohne zusätzliche Adapterplatten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Verriegelung </a:t>
            </a:r>
            <a:r>
              <a:rPr lang="de-DE" sz="1200">
                <a:solidFill>
                  <a:srgbClr val="003D6A"/>
                </a:solidFill>
              </a:rPr>
              <a:t>für das Starrschalten der Einheit in definierter ausgefahrener oder eingefahrener Position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Bauweise </a:t>
            </a:r>
            <a:r>
              <a:rPr lang="de-DE" sz="1200">
                <a:solidFill>
                  <a:srgbClr val="003D6A"/>
                </a:solidFill>
              </a:rPr>
              <a:t>für minimale Aufbauhöhe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Kombinierbar mit AGE-XY ohne zusätzliche Adapterplatte </a:t>
            </a:r>
            <a:r>
              <a:rPr lang="de-DE" sz="1200">
                <a:solidFill>
                  <a:srgbClr val="003D6A"/>
                </a:solidFill>
              </a:rPr>
              <a:t>{Nutzen7}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  <a:gridCol xmlns:rel="http://schemas.openxmlformats.org/package/2006/relationships" xmlns:f="http://www.f.com" w="835317"/>
              </a:tblGrid>
              <a:tr xmlns:rel="http://schemas.openxmlformats.org/package/2006/relationships" xmlns:f="http://www.f.com" h="253080">
                <a:tc gridSpan="10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Ausgleichsweg Z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Handlinggewicht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Verriegelungskraft eingefahren bei 6 bar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Verriegelungskraft ausgefahren bei 6 bar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Federkraft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Federkraft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Betriebsdruck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Betriebsdruck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[bar]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280 .. 300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750 .. 800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