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Zubehör I Zubehör I ECM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ECM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224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22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37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ECM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Zubehör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Zubehör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Mit 24 V/48 V Eingangsspannung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Elektrische Regler werden benutzt, um die Ansteuerung/Regelung von mechatronischen Modulen und Systemen ohne integrierte Elektronik zu übernehmen. Sie werden von SCHUNK für EGN und EZN -Greifer angeboten.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Leistungsstark. Einfach. Busfähig.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Drehcodierschalter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Service-Schnittstellen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Statusanzeige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DIP-Schalter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M12-Stecktechnik für PROFIBUS- /CAN-Kommunikation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ECM-Regler ist ein elektronisches Modul, welches zur Ansteuerung / Regelung der mechatronischen Module verwendet wird.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Federklemmen und Steckverbinder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4326310" y="3950935"/>
            <a:ext cx="4422042" cy="276999"/>
            <a:chOff x="332602" y="1772816"/>
            <a:chExt cx="6202904" cy="369332"/>
          </a:xfrm>
        </p:grpSpPr>
        <p:sp>
          <p:nvSpPr>
            <p:cNvPr id="42" name="Textfeld 41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Standard RJ45-Stecker für PROFINET Kommunikation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32602" y="1782196"/>
              <a:ext cx="318475" cy="338555"/>
              <a:chOff x="326038" y="789663"/>
              <a:chExt cx="318475" cy="338555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26038" y="789663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Genauigkeit und Flexibilität </a:t>
            </a:r>
            <a:r>
              <a:rPr lang="de-DE" sz="1200">
                <a:solidFill>
                  <a:srgbClr val="003D6A"/>
                </a:solidFill>
              </a:rPr>
              <a:t>für Positioniervorgänge mit z. B. genauester Positionierung oder exakter Kraft- / Momentenregelung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Inbetriebnahmesoftware MTS Motion Tool SCHUNK </a:t>
            </a:r>
            <a:r>
              <a:rPr lang="de-DE" sz="1200">
                <a:solidFill>
                  <a:srgbClr val="003D6A"/>
                </a:solidFill>
              </a:rPr>
              <a:t>zur Unterstützung bei Parametrierung, Inbetriebnahme und Funktionstests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Kommunikationsschnittstellen PROFINET, PROFIBUS-DP und CAN </a:t>
            </a:r>
            <a:r>
              <a:rPr lang="de-DE" sz="1200">
                <a:solidFill>
                  <a:srgbClr val="003D6A"/>
                </a:solidFill>
              </a:rPr>
              <a:t>für eine flexible Integration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Service-Schnittstellen USB </a:t>
            </a:r>
            <a:r>
              <a:rPr lang="de-DE" sz="1200">
                <a:solidFill>
                  <a:srgbClr val="003D6A"/>
                </a:solidFill>
              </a:rPr>
              <a:t>für einfache und schnelle Parametrierung via USB-Stick und Inbetriebnahme über PC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Normstecktechnik und Federklemmen </a:t>
            </a:r>
            <a:r>
              <a:rPr lang="de-DE" sz="1200">
                <a:solidFill>
                  <a:srgbClr val="003D6A"/>
                </a:solidFill>
              </a:rPr>
              <a:t>für eine komfortable und industriegerechte Inbetriebnahme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Drehcodier- und DIP-Schalter </a:t>
            </a:r>
            <a:r>
              <a:rPr lang="de-DE" sz="1200">
                <a:solidFill>
                  <a:srgbClr val="003D6A"/>
                </a:solidFill>
              </a:rPr>
              <a:t>für manuelle Feldbusadressierung, Baudrateneinstellung und Servicefunktionen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digitale I/O </a:t>
            </a:r>
            <a:r>
              <a:rPr lang="de-DE" sz="1200">
                <a:solidFill>
                  <a:srgbClr val="003D6A"/>
                </a:solidFill>
              </a:rPr>
              <a:t>als Option verfügbar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Breite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Höhe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Anzahl digitaler Eingänge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Anzahl digitaler Ausgänge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[V]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[V]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[A]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ECM-EGN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ECM-EZN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