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0" r:id="rId8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884" y="90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26.03.2019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26.03.2019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TANDEM I Zubehör I SDV-P</a:t>
            </a:r>
            <a:endParaRPr lang="de-DE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SDV-P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26.03.2019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Produktpräsentation</a:t>
            </a:r>
            <a:endParaRPr lang="de-DE" sz="3000" dirty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>
                <a:solidFill>
                  <a:srgbClr val="FFFFFF"/>
                </a:solidFill>
              </a:rPr>
              <a:t>SDV-P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>
                <a:solidFill>
                  <a:srgbClr val="FFFFFF"/>
                </a:solidFill>
              </a:rPr>
              <a:t>Zubehör </a:t>
            </a:r>
            <a:endParaRPr lang="de-DE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Zubehör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10 ms Schaltzeit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 dirty="0">
                <a:solidFill>
                  <a:srgbClr val="003D6A"/>
                </a:solidFill>
              </a:rPr>
              <a:t>Bei Druckausfall der Versorgungsleitung wird das Entlüften der Verbraucher über das Druckerhaltungsventil verhindert. Somit kann eine temporäre Kraft- oder Positionserhaltung bei verschiedenen Aktoren realisiert werden. Besonders für Greifer geeignet, die nicht mit mechanischer Erhaltung ausgerüstet werden können.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dirty="0">
                <a:solidFill>
                  <a:schemeClr val="bg1"/>
                </a:solidFill>
              </a:rPr>
              <a:t>Zuverlässig. Kompakt. Sicher.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220072" y="2080671"/>
            <a:ext cx="35880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400" i="1">
              <a:solidFill>
                <a:prstClr val="black"/>
              </a:solidFill>
            </a:endParaRPr>
          </a:p>
          <a:p>
            <a:pPr marL="28575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6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Funktionsprinzip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Gewinde für Pneumatikanschlüsse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Befestigungsmöglichkeit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>
                  <a:solidFill>
                    <a:srgbClr val="003D6A"/>
                  </a:solidFill>
                </a:rPr>
                <a:t>Gehäuse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Kolben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5220072" y="4859256"/>
            <a:ext cx="3816425" cy="338554"/>
            <a:chOff x="363001" y="1772816"/>
            <a:chExt cx="4015045" cy="338554"/>
          </a:xfrm>
        </p:grpSpPr>
        <p:sp>
          <p:nvSpPr>
            <p:cNvPr id="27" name="Textfeld 2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Rückschlagventil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rgbClr val="003D6A"/>
                </a:solidFill>
              </a:rPr>
              <a:t>Funktionsbeschreibung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400">
                <a:solidFill>
                  <a:srgbClr val="003D6A"/>
                </a:solidFill>
              </a:rPr>
              <a:t>Zwei parallel geschaltete Rückschlagventile die bei Druckbeaufschlagung öffnen und wechselseitig die Rücklaufrichtung Entlüften. Bei Druckausfall der Versorgungsleitung schließen die Rückschlagventile und verhindern einen Druckabfall.</a:t>
            </a: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Vorteile –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Verhinderung von Druckabfall am pneumatischen Aktor bei Druckausfall des Gesamtsystems </a:t>
            </a:r>
            <a:r>
              <a:rPr lang="de-DE" sz="1600" dirty="0">
                <a:solidFill>
                  <a:srgbClr val="003D6A"/>
                </a:solidFill>
                <a:effectLst/>
              </a:rPr>
              <a:t>für höhere Betriebssicherheit beim Einsatz von pneumatischen Komponenten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Vielfach bewährt </a:t>
            </a:r>
            <a:r>
              <a:rPr lang="de-DE" sz="1600" dirty="0">
                <a:solidFill>
                  <a:srgbClr val="003D6A"/>
                </a:solidFill>
                <a:effectLst/>
              </a:rPr>
              <a:t>in der industriellen Automation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Robuster Aufbau </a:t>
            </a:r>
            <a:r>
              <a:rPr lang="de-DE" sz="1600" dirty="0">
                <a:solidFill>
                  <a:srgbClr val="003D6A"/>
                </a:solidFill>
                <a:effectLst/>
              </a:rPr>
              <a:t>für einen dauerhaft zuverlässigen Einsatz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Universell einsetzbar </a:t>
            </a:r>
            <a:r>
              <a:rPr lang="de-DE" sz="1600">
                <a:solidFill>
                  <a:srgbClr val="003D6A"/>
                </a:solidFill>
              </a:rPr>
              <a:t>mit nahezu jedem pneumatischen Aktor kombinierbar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Variante mit manueller Entlüftung </a:t>
            </a:r>
            <a:r>
              <a:rPr lang="de-DE" sz="1600">
                <a:solidFill>
                  <a:srgbClr val="003D6A"/>
                </a:solidFill>
              </a:rPr>
              <a:t>für höheren Bedienkomfort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Variante für Direktmontage an Parallelgreifer </a:t>
            </a:r>
            <a:r>
              <a:rPr lang="de-DE" sz="1600">
                <a:solidFill>
                  <a:srgbClr val="003D6A"/>
                </a:solidFill>
              </a:rPr>
              <a:t>dadurch platzsparend und keine zusätzliche Befestigung erforderlich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Technische Daten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664760"/>
              </p:ext>
            </p:extLst>
          </p:nvPr>
        </p:nvGraphicFramePr>
        <p:xfrm>
          <a:off x="539552" y="1844824"/>
          <a:ext cx="8280920" cy="4147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03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5578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  <a:endParaRPr lang="de-DE" sz="16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Manuelle Schnellentlüftung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Durchflussmenge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Durchflussmenge Schlauch-Ø 6mm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Durchflussmenge Schlauch-Ø 8mm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Durchflussmenge Schlauch-Ø 10mm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Ventilschaltzeit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[l/min]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[l/min]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[l/min]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[l/min]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[ms]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0 .. 1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0 .. 1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kern="12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solidFill>
                  <a:schemeClr val="bg1"/>
                </a:solidFill>
              </a:rPr>
              <a:t>Jens Lehmann, deutsche Torwartlegende, seit 2012 SCHUNK-Markenbotschafter für sicheres, präzises Greifen und Halten.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Bildschirmpräsentation (4:3)</PresentationFormat>
  <Paragraphs>92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2019-03-26T13:03:24Z</dcterms:modified>
</cp:coreProperties>
</file>